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80" r:id="rId5"/>
    <p:sldMasterId id="214748371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y="11430000" cx="20307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1" roundtripDataSignature="AMtx7mi4N3zPX4A/bg3h/szXzVO4y0mR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592DE5-335C-45A0-8F78-2805DD2C4599}">
  <a:tblStyle styleId="{7F592DE5-335C-45A0-8F78-2805DD2C459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86695B5-C67A-414B-BFAE-EB161DF7607C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1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2" name="Google Shape;1532;p1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2297814f4af_0_1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</a:t>
            </a:r>
            <a:r>
              <a:rPr lang="ko-KR"/>
              <a:t>를 넣으면 , 함수를 통해 결과가 나온다.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인공지능이 다른점을 유럽 파스타 예시로 들자.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맛있었는데 기억이 안나. 그 맛을 모르니까 막 만들어보면서 덜짜네? 소금 넣고, 달다? 설탕 덜 넣고.. 이렇게 결과에서 출발하는 게 인공지능이고 이 과정을 “학습"이라고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“학습"을 통해 만든 레시피로 요리하는 걸 우리는 “추론"이라고 한다. </a:t>
            </a:r>
            <a:endParaRPr/>
          </a:p>
        </p:txBody>
      </p:sp>
      <p:sp>
        <p:nvSpPr>
          <p:cNvPr id="1610" name="Google Shape;1610;g2297814f4af_0_137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2297814f4af_0_1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머신러닝</a:t>
            </a:r>
            <a:r>
              <a:rPr lang="ko-KR"/>
              <a:t>은 인공지능 중에 한 종류인데, 사실상 가장 폭넓게 사용되는 “인공지능"이라는 용어가 머신러닝이다.</a:t>
            </a:r>
            <a:endParaRPr/>
          </a:p>
        </p:txBody>
      </p:sp>
      <p:sp>
        <p:nvSpPr>
          <p:cNvPr id="1618" name="Google Shape;1618;g2297814f4af_0_133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297814f4af_0_13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정답</a:t>
            </a:r>
            <a:r>
              <a:rPr lang="ko-KR"/>
              <a:t>이 있으니 그에 맞는 피드백을 주면서 학습하는 방식 </a:t>
            </a:r>
            <a:br>
              <a:rPr lang="ko-K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우리가 아는 대부분의 학습이 지도학습, 다만 .. 라벨링된 데이터가 필요하여 비용이 많이 들어간다.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일례로 국가에서 AI-HUB라는 곳에서 데이터셋 하나만들때 기본 14억 이상임.</a:t>
            </a:r>
            <a:endParaRPr/>
          </a:p>
        </p:txBody>
      </p:sp>
      <p:sp>
        <p:nvSpPr>
          <p:cNvPr id="1627" name="Google Shape;1627;g2297814f4af_0_137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97814f4af_0_30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정답이 있으니 그에 맞는 피드백을 주면서 학습하는 방식 </a:t>
            </a:r>
            <a:br>
              <a:rPr lang="ko-K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우리가 아는 대부분의 학습이 지도학습, 다만 .. 라벨링된 데이터가 필요하여 비용이 많이 들어간다.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일례로 국가에서 AI-HUB라는 곳에서 데이터셋 하나만들때 기본 14억 이상임.</a:t>
            </a:r>
            <a:endParaRPr/>
          </a:p>
        </p:txBody>
      </p:sp>
      <p:sp>
        <p:nvSpPr>
          <p:cNvPr id="1643" name="Google Shape;1643;g2297814f4af_0_307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2297814f4af_0_1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지도 비지도 학습 넣기</a:t>
            </a:r>
            <a:endParaRPr/>
          </a:p>
        </p:txBody>
      </p:sp>
      <p:sp>
        <p:nvSpPr>
          <p:cNvPr id="1661" name="Google Shape;1661;g2297814f4af_0_182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297814f4af_0_30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지도 비지도 학습 넣기</a:t>
            </a:r>
            <a:endParaRPr/>
          </a:p>
        </p:txBody>
      </p:sp>
      <p:sp>
        <p:nvSpPr>
          <p:cNvPr id="1679" name="Google Shape;1679;g2297814f4af_0_309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2297814f4af_0_1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딥러닝</a:t>
            </a:r>
            <a:r>
              <a:rPr lang="ko-KR"/>
              <a:t>에다가 정형 비정형 데이터 설명넣기</a:t>
            </a:r>
            <a:endParaRPr/>
          </a:p>
        </p:txBody>
      </p:sp>
      <p:sp>
        <p:nvSpPr>
          <p:cNvPr id="1698" name="Google Shape;1698;g2297814f4af_0_134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297814f4af_0_18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위 처럼 정형화된 데이터가 정형데이터,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우선 위 데이터를 예로들면 고객별로 각각의 특징(주소, …) 에대한 값이 주어지고 연봉을 예측하는 문제를 풀 수 있어요.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이때 y값이 연봉이고, 특징들을 통해 예측해볼 수 있겠죠??? 이때 어떤 특징을 쓸지 선택할 수 있는게 머신러닝의 특징이에요.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딥러닝에선 이렇게 선택하는 과정이 없습니다. 이 특징을 “블랙박스" 모형으로도 알 수 있어요.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그반대는 비정형데이터겠죠? 비정형데이터에는 어떤게 있을까요?? </a:t>
            </a:r>
            <a:endParaRPr/>
          </a:p>
        </p:txBody>
      </p:sp>
      <p:sp>
        <p:nvSpPr>
          <p:cNvPr id="1708" name="Google Shape;1708;g2297814f4af_0_184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2297814f4af_0_18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지도 비지도 학습 넣기</a:t>
            </a:r>
            <a:endParaRPr/>
          </a:p>
        </p:txBody>
      </p:sp>
      <p:sp>
        <p:nvSpPr>
          <p:cNvPr id="1717" name="Google Shape;1717;g2297814f4af_0_184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297814f4af_0_18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임베딩이라</a:t>
            </a:r>
            <a:r>
              <a:rPr lang="ko-KR"/>
              <a:t>는 과정에서 어떻게 되는지 모른다.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representation 능력이라고 하는데,, 모름. </a:t>
            </a:r>
            <a:endParaRPr/>
          </a:p>
        </p:txBody>
      </p:sp>
      <p:sp>
        <p:nvSpPr>
          <p:cNvPr id="1729" name="Google Shape;1729;g2297814f4af_0_186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494fb4fa4a_0_39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8" name="Google Shape;1538;g1494fb4fa4a_0_399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494fb4fa4a_0_40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7" name="Google Shape;1737;g1494fb4fa4a_0_401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494fb4fa4a_0_3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7" name="Google Shape;1747;g1494fb4fa4a_0_39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56605dc1f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3" name="Google Shape;1753;g156605dc1f1_0_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2297814f4af_0_1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2" name="Google Shape;1762;g2297814f4af_0_187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1494fb4fa4a_0_40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3" name="Google Shape;1773;g1494fb4fa4a_0_408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297814f4af_0_18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3" name="Google Shape;1783;g2297814f4af_0_188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1494fb4fa4a_0_39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7" name="Google Shape;1797;g1494fb4fa4a_0_398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1494fb4fa4a_0_4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학생들의 답변을 들어볼 예정</a:t>
            </a:r>
            <a:endParaRPr/>
          </a:p>
        </p:txBody>
      </p:sp>
      <p:sp>
        <p:nvSpPr>
          <p:cNvPr id="1803" name="Google Shape;1803;g1494fb4fa4a_0_431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297814f4af_0_29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유튜</a:t>
            </a:r>
            <a:r>
              <a:rPr lang="ko-KR"/>
              <a:t>브 추천 2번째 논문에서 썸네일에 대해 이렇게 segmentation 을 통해 한다고 나와있었음. 물론 17년도 기준이었고, 지금은 훨씬 잘하겠지만! </a:t>
            </a:r>
            <a:endParaRPr/>
          </a:p>
        </p:txBody>
      </p:sp>
      <p:sp>
        <p:nvSpPr>
          <p:cNvPr id="1813" name="Google Shape;1813;g2297814f4af_0_291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297814f4af_0_29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실</a:t>
            </a:r>
            <a:r>
              <a:rPr lang="ko-KR"/>
              <a:t>제 유통업계, 식당에서 전보다 많이 보이는 자율주행봇</a:t>
            </a:r>
            <a:br>
              <a:rPr lang="ko-KR"/>
            </a:br>
            <a:br>
              <a:rPr lang="ko-KR"/>
            </a:br>
            <a:r>
              <a:rPr lang="ko-KR"/>
              <a:t>그 외에 자율주행에 사용되는 기술들 (테슬라 주식 … ) =&gt; 테슬라가 구글보다 잘나갈 수 있는 이유는 데이터 수집 및 학습 방법에 있다.</a:t>
            </a:r>
            <a:endParaRPr/>
          </a:p>
        </p:txBody>
      </p:sp>
      <p:sp>
        <p:nvSpPr>
          <p:cNvPr id="1825" name="Google Shape;1825;g2297814f4af_0_293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494fb4fa4a_0_39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7" name="Google Shape;1547;g1494fb4fa4a_0_396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2297814f4af_0_29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7" name="Google Shape;1837;g2297814f4af_0_295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2297814f4af_0_29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2" name="Google Shape;1852;g2297814f4af_0_296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297814f4af_0_29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3" name="Google Shape;1863;g2297814f4af_0_298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297814f4af_0_29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4" name="Google Shape;1874;g2297814f4af_0_299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2297814f4af_0_30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2" name="Google Shape;1882;g2297814f4af_0_300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2297814f4af_0_3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7" name="Google Shape;1897;g2297814f4af_0_314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2297814f4af_0_30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6" name="Google Shape;1906;g2297814f4af_0_304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2297814f4af_0_3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7" name="Google Shape;1917;g2297814f4af_0_313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2297814f4af_0_3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이루다에</a:t>
            </a:r>
            <a:r>
              <a:rPr lang="ko-KR"/>
              <a:t>는 페르소나가 있어서 잘 답변한다. 사무용일 경우에도 사무용 페르소나가 있다. </a:t>
            </a:r>
            <a:endParaRPr/>
          </a:p>
        </p:txBody>
      </p:sp>
      <p:sp>
        <p:nvSpPr>
          <p:cNvPr id="1929" name="Google Shape;1929;g2297814f4af_0_315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2297814f4af_0_3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943" name="Google Shape;1943;g2297814f4af_0_318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297814f4a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8" name="Google Shape;1558;g2297814f4af_0_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2297814f4af_0_3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954" name="Google Shape;1954;g2297814f4af_0_320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2297814f4af_0_3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963" name="Google Shape;1963;g2297814f4af_0_321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2297814f4af_0_3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973" name="Google Shape;1973;g2297814f4af_0_322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2297814f4af_0_3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983" name="Google Shape;1983;g2297814f4af_0_325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2297814f4af_0_3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994" name="Google Shape;1994;g2297814f4af_0_326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2297814f4af_0_3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005" name="Google Shape;2005;g2297814f4af_0_327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297814f4af_0_3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015" name="Google Shape;2015;g2297814f4af_0_329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2297814f4af_0_3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025" name="Google Shape;2025;g2297814f4af_0_330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2297814f4af_0_3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035" name="Google Shape;2035;g2297814f4af_0_331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2297814f4af_0_3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044" name="Google Shape;2044;g2297814f4af_0_332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297814f4af_0_8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g2297814f4af_0_89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1494fb4fa4a_0_39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퍼셉트</a:t>
            </a:r>
            <a:r>
              <a:rPr lang="ko-KR"/>
              <a:t>론 소개 , 각각의 게이트 이론과 코드 소개 -&gt; 문제점과 MLP로 넘어가는 흐름으로 진행</a:t>
            </a:r>
            <a:endParaRPr/>
          </a:p>
        </p:txBody>
      </p:sp>
      <p:sp>
        <p:nvSpPr>
          <p:cNvPr id="2052" name="Google Shape;2052;g1494fb4fa4a_0_399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2297814f4af_0_3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학생들의 답변을 들어볼 예정</a:t>
            </a:r>
            <a:endParaRPr/>
          </a:p>
        </p:txBody>
      </p:sp>
      <p:sp>
        <p:nvSpPr>
          <p:cNvPr id="2058" name="Google Shape;2058;g2297814f4af_0_312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297814f4af_0_4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학생들의 답변을 들어볼 예정</a:t>
            </a:r>
            <a:endParaRPr/>
          </a:p>
        </p:txBody>
      </p:sp>
      <p:sp>
        <p:nvSpPr>
          <p:cNvPr id="2069" name="Google Shape;2069;g2297814f4af_0_426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2297814f4af_0_4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학생들의 답변을 들어볼 예정</a:t>
            </a:r>
            <a:endParaRPr/>
          </a:p>
        </p:txBody>
      </p:sp>
      <p:sp>
        <p:nvSpPr>
          <p:cNvPr id="2080" name="Google Shape;2080;g2297814f4af_0_419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2297814f4af_0_4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학생들의 답변을 들어볼 예정</a:t>
            </a:r>
            <a:endParaRPr/>
          </a:p>
        </p:txBody>
      </p:sp>
      <p:sp>
        <p:nvSpPr>
          <p:cNvPr id="2096" name="Google Shape;2096;g2297814f4af_0_420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2297814f4af_0_4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파스타</a:t>
            </a:r>
            <a:r>
              <a:rPr lang="ko-KR"/>
              <a:t>를 끓이기 위해서 여러분이라면 어떻게 하시나요? </a:t>
            </a:r>
            <a:endParaRPr/>
          </a:p>
        </p:txBody>
      </p:sp>
      <p:sp>
        <p:nvSpPr>
          <p:cNvPr id="2110" name="Google Shape;2110;g2297814f4af_0_428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297814f4af_0_4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파스타를 끓이기 위해서 여러분이라면 어떻게 하시나요? </a:t>
            </a:r>
            <a:endParaRPr/>
          </a:p>
        </p:txBody>
      </p:sp>
      <p:sp>
        <p:nvSpPr>
          <p:cNvPr id="2118" name="Google Shape;2118;g2297814f4af_0_429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2297814f4af_0_4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파스타를 끓이기 위해서 여러분이라면 어떻게 하시나요? </a:t>
            </a:r>
            <a:endParaRPr/>
          </a:p>
        </p:txBody>
      </p:sp>
      <p:sp>
        <p:nvSpPr>
          <p:cNvPr id="2128" name="Google Shape;2128;g2297814f4af_0_430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2297814f4af_0_4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파스타를 끓이기 위해서 여러분이라면 어떻게 하시나요? </a:t>
            </a:r>
            <a:endParaRPr/>
          </a:p>
        </p:txBody>
      </p:sp>
      <p:sp>
        <p:nvSpPr>
          <p:cNvPr id="2139" name="Google Shape;2139;g2297814f4af_0_431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2297814f4af_0_4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파스타를 끓이기 위해서 여러분이라면 어떻게 하시나요? </a:t>
            </a:r>
            <a:endParaRPr/>
          </a:p>
        </p:txBody>
      </p:sp>
      <p:sp>
        <p:nvSpPr>
          <p:cNvPr id="2156" name="Google Shape;2156;g2297814f4af_0_433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494fb4fa4a_0_1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9" name="Google Shape;1579;g1494fb4fa4a_0_133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2297814f4af_0_4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</a:t>
            </a:r>
            <a:r>
              <a:rPr lang="ko-KR"/>
              <a:t>건 펜으로 쓰면서 설명하는게 좋을 듯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원래는 1 -&gt; 3 , 3 -&gt; 5 , 5 -&gt; 7 이렇게 예시가 있으면 기울기를 맞출 수 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그런데 우리는 x값과 임의의 w를 통해 y를 예측하고 그 값과 실제 값을 비교해(학습해)가며 w를 업데이트한다. </a:t>
            </a:r>
            <a:endParaRPr/>
          </a:p>
        </p:txBody>
      </p:sp>
      <p:sp>
        <p:nvSpPr>
          <p:cNvPr id="2167" name="Google Shape;2167;g2297814f4af_0_435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2297814f4af_0_4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이건 펜으로 쓰면서 설명하는게 좋을 듯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원래는 1 -&gt; 3 , 3 -&gt; 5 , 5 -&gt; 7 이렇게 예시가 있으면 기울기를 맞출 수 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그런데 우리는 x값과 임의의 w를 통해 y를 예측하고 그 값과 실제 값을 비교해(학습해)가며 w를 업데이트한다. </a:t>
            </a:r>
            <a:endParaRPr/>
          </a:p>
        </p:txBody>
      </p:sp>
      <p:sp>
        <p:nvSpPr>
          <p:cNvPr id="2182" name="Google Shape;2182;g2297814f4af_0_43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2297814f4af_0_44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두가</a:t>
            </a:r>
            <a:r>
              <a:rPr lang="ko-KR"/>
              <a:t>지 중 한가지로 분류해야함. 분류하는 직선을 그을 수 있어야한다. </a:t>
            </a:r>
            <a:endParaRPr/>
          </a:p>
        </p:txBody>
      </p:sp>
      <p:sp>
        <p:nvSpPr>
          <p:cNvPr id="2191" name="Google Shape;2191;g2297814f4af_0_444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2297814f4af_0_4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문제를 해결(여기선 두개로 나뉘는 지점)에 해당되는 </a:t>
            </a:r>
            <a:endParaRPr/>
          </a:p>
        </p:txBody>
      </p:sp>
      <p:sp>
        <p:nvSpPr>
          <p:cNvPr id="2200" name="Google Shape;2200;g2297814f4af_0_441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2297814f4af_0_4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계단함수</a:t>
            </a:r>
            <a:r>
              <a:rPr lang="ko-KR"/>
              <a:t>를 통해서 선형분류는 가능하지만,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학습할때 미분값을 통해 업데이트 해야하는데 계단함수는 미분이 불가능하거나 미분값이 0이다.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미분하기 위해선 스무스 해야함.</a:t>
            </a:r>
            <a:endParaRPr/>
          </a:p>
        </p:txBody>
      </p:sp>
      <p:sp>
        <p:nvSpPr>
          <p:cNvPr id="2212" name="Google Shape;2212;g2297814f4af_0_442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297814f4af_0_4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계단함수를 통해서 선형분류는 가능하지만,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학습할때 미분값을 통해 업데이트 해야하는데 계단함수는 미분이 불가능하거나 미분값이 0이다.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미분하기 위해선 스무스 해야함.</a:t>
            </a:r>
            <a:endParaRPr/>
          </a:p>
        </p:txBody>
      </p:sp>
      <p:sp>
        <p:nvSpPr>
          <p:cNvPr id="2225" name="Google Shape;2225;g2297814f4af_0_445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2297814f4af_0_3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문제점과 MLP로 넘어가는 흐름으로 진행</a:t>
            </a:r>
            <a:endParaRPr/>
          </a:p>
        </p:txBody>
      </p:sp>
      <p:sp>
        <p:nvSpPr>
          <p:cNvPr id="2242" name="Google Shape;2242;g2297814f4af_0_311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2297814f4af_0_4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사전지식 설명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논리게이트 , 말그대로 AND면 둘다 1이어야 1, 나머지는 0이고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OR이면 둘중 하나만 1이어도 1이다.</a:t>
            </a:r>
            <a:br>
              <a:rPr lang="ko-KR"/>
            </a:br>
            <a:r>
              <a:rPr lang="ko-KR"/>
              <a:t>NOT은 입력값의 반대값(부정값)이 출력된다.</a:t>
            </a:r>
            <a:br>
              <a:rPr lang="ko-KR"/>
            </a:br>
            <a:br>
              <a:rPr lang="ko-KR"/>
            </a:br>
            <a:r>
              <a:rPr lang="ko-KR"/>
              <a:t>AND 앞에 N이 붙는 건 결과의 반대, 즉 부정값이 출력된다.</a:t>
            </a:r>
            <a:endParaRPr/>
          </a:p>
        </p:txBody>
      </p:sp>
      <p:sp>
        <p:nvSpPr>
          <p:cNvPr id="2248" name="Google Shape;2248;g2297814f4af_0_449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2297814f4af_0_4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사전지식 설명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논리게이트 , 말그대로 AND면 둘다 1이어야 1, 나머지는 0이고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OR이면 둘중 하나만 1이어도 1이다.</a:t>
            </a:r>
            <a:br>
              <a:rPr lang="ko-KR"/>
            </a:br>
            <a:r>
              <a:rPr lang="ko-KR"/>
              <a:t>NOT</a:t>
            </a:r>
            <a:r>
              <a:rPr lang="ko-KR"/>
              <a:t>은 입력값의 반대값(부정값)이 출력된다.</a:t>
            </a:r>
            <a:br>
              <a:rPr lang="ko-KR"/>
            </a:br>
            <a:br>
              <a:rPr lang="ko-KR"/>
            </a:br>
            <a:r>
              <a:rPr lang="ko-KR"/>
              <a:t>AND 앞</a:t>
            </a:r>
            <a:r>
              <a:rPr lang="ko-KR"/>
              <a:t>에 N이 붙는 건 결과의 반대, 즉 부정값이 출력된다.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1" name="Google Shape;2261;g2297814f4af_0_451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2297814f4af_0_44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등</a:t>
            </a:r>
            <a:r>
              <a:rPr lang="ko-KR"/>
              <a:t>장 배경 설명 : 단일 레이어 퍼셉트론으로는 풀지 못하는 문제가 있다?!</a:t>
            </a:r>
            <a:endParaRPr/>
          </a:p>
        </p:txBody>
      </p:sp>
      <p:sp>
        <p:nvSpPr>
          <p:cNvPr id="2274" name="Google Shape;2274;g2297814f4af_0_448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494fb4fa4a_0_3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5" name="Google Shape;1585;g1494fb4fa4a_0_330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2297814f4af_0_4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등장 배경 설명 : 단일 레이어 퍼셉트론으로는 풀지 못하는 문제가 있다?!</a:t>
            </a:r>
            <a:endParaRPr/>
          </a:p>
        </p:txBody>
      </p:sp>
      <p:sp>
        <p:nvSpPr>
          <p:cNvPr id="2285" name="Google Shape;2285;g2297814f4af_0_453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2297814f4af_0_45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등장 배경 설명 : 단일 레이어 퍼셉트론으로는 풀지 못하는 문제가 있다?!</a:t>
            </a:r>
            <a:endParaRPr/>
          </a:p>
        </p:txBody>
      </p:sp>
      <p:sp>
        <p:nvSpPr>
          <p:cNvPr id="2298" name="Google Shape;2298;g2297814f4af_0_454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2297814f4af_0_45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2" name="Google Shape;2312;g2297814f4af_0_455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297814f4af_0_45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7" name="Google Shape;2327;g2297814f4af_0_457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1" name="Google Shape;1591;p2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2297814f4af_0_1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중간마</a:t>
            </a:r>
            <a:r>
              <a:rPr lang="ko-KR"/>
              <a:t>다 필요한 수학에 대해서는 수식보단 개념적으로 말씀드릴 것임.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우리</a:t>
            </a:r>
            <a:r>
              <a:rPr lang="ko-KR"/>
              <a:t>는 레시피를 기준으로 만든다. 즉, 밀가루를 넣어서 빵을 만드는게 목표다. 이게 기존의 명시적 프로그래밍이다.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0" name="Google Shape;1600;g2297814f4af_0_138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7" cy="11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1"/>
          <p:cNvSpPr txBox="1"/>
          <p:nvPr>
            <p:ph idx="1" type="body"/>
          </p:nvPr>
        </p:nvSpPr>
        <p:spPr>
          <a:xfrm>
            <a:off x="1501894" y="2849564"/>
            <a:ext cx="17303512" cy="30744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" name="Google Shape;14;p31"/>
          <p:cNvGrpSpPr/>
          <p:nvPr/>
        </p:nvGrpSpPr>
        <p:grpSpPr>
          <a:xfrm>
            <a:off x="15304898" y="10578275"/>
            <a:ext cx="4527300" cy="446400"/>
            <a:chOff x="11892139" y="10172835"/>
            <a:chExt cx="4527300" cy="446400"/>
          </a:xfrm>
        </p:grpSpPr>
        <p:sp>
          <p:nvSpPr>
            <p:cNvPr id="15" name="Google Shape;15;p31"/>
            <p:cNvSpPr txBox="1"/>
            <p:nvPr/>
          </p:nvSpPr>
          <p:spPr>
            <a:xfrm>
              <a:off x="11892139" y="10172835"/>
              <a:ext cx="452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 txBox="1"/>
            <p:nvPr/>
          </p:nvSpPr>
          <p:spPr>
            <a:xfrm>
              <a:off x="12621462" y="10234585"/>
              <a:ext cx="244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31"/>
          <p:cNvSpPr/>
          <p:nvPr/>
        </p:nvSpPr>
        <p:spPr>
          <a:xfrm>
            <a:off x="1501893" y="6612000"/>
            <a:ext cx="17303512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1" name="Google Shape;1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9"/>
          <p:cNvSpPr txBox="1"/>
          <p:nvPr>
            <p:ph idx="3" type="body"/>
          </p:nvPr>
        </p:nvSpPr>
        <p:spPr>
          <a:xfrm>
            <a:off x="1376361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39"/>
          <p:cNvSpPr/>
          <p:nvPr>
            <p:ph idx="4" type="pic"/>
          </p:nvPr>
        </p:nvSpPr>
        <p:spPr>
          <a:xfrm>
            <a:off x="1376361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39"/>
          <p:cNvSpPr txBox="1"/>
          <p:nvPr>
            <p:ph idx="5" type="body"/>
          </p:nvPr>
        </p:nvSpPr>
        <p:spPr>
          <a:xfrm>
            <a:off x="6106955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9"/>
          <p:cNvSpPr/>
          <p:nvPr>
            <p:ph idx="6" type="pic"/>
          </p:nvPr>
        </p:nvSpPr>
        <p:spPr>
          <a:xfrm>
            <a:off x="6106955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9"/>
          <p:cNvSpPr txBox="1"/>
          <p:nvPr>
            <p:ph idx="7" type="body"/>
          </p:nvPr>
        </p:nvSpPr>
        <p:spPr>
          <a:xfrm>
            <a:off x="10812512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39"/>
          <p:cNvSpPr/>
          <p:nvPr>
            <p:ph idx="8" type="pic"/>
          </p:nvPr>
        </p:nvSpPr>
        <p:spPr>
          <a:xfrm>
            <a:off x="10812512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" name="Google Shape;139;p39"/>
          <p:cNvSpPr txBox="1"/>
          <p:nvPr>
            <p:ph idx="9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4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4" name="Google Shape;1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0"/>
          <p:cNvSpPr/>
          <p:nvPr/>
        </p:nvSpPr>
        <p:spPr>
          <a:xfrm>
            <a:off x="3737555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0"/>
          <p:cNvSpPr/>
          <p:nvPr/>
        </p:nvSpPr>
        <p:spPr>
          <a:xfrm>
            <a:off x="8658556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0"/>
          <p:cNvSpPr/>
          <p:nvPr/>
        </p:nvSpPr>
        <p:spPr>
          <a:xfrm>
            <a:off x="3737555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0"/>
          <p:cNvSpPr/>
          <p:nvPr/>
        </p:nvSpPr>
        <p:spPr>
          <a:xfrm>
            <a:off x="8658556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0"/>
          <p:cNvSpPr txBox="1"/>
          <p:nvPr>
            <p:ph idx="3" type="body"/>
          </p:nvPr>
        </p:nvSpPr>
        <p:spPr>
          <a:xfrm>
            <a:off x="3737555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4" type="body"/>
          </p:nvPr>
        </p:nvSpPr>
        <p:spPr>
          <a:xfrm>
            <a:off x="8658561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5" type="body"/>
          </p:nvPr>
        </p:nvSpPr>
        <p:spPr>
          <a:xfrm>
            <a:off x="3737555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6" type="body"/>
          </p:nvPr>
        </p:nvSpPr>
        <p:spPr>
          <a:xfrm>
            <a:off x="8658561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2" name="Google Shape;1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1"/>
          <p:cNvSpPr/>
          <p:nvPr/>
        </p:nvSpPr>
        <p:spPr>
          <a:xfrm>
            <a:off x="2793176" y="3359426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1"/>
          <p:cNvSpPr/>
          <p:nvPr/>
        </p:nvSpPr>
        <p:spPr>
          <a:xfrm>
            <a:off x="4214752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1"/>
          <p:cNvSpPr/>
          <p:nvPr/>
        </p:nvSpPr>
        <p:spPr>
          <a:xfrm>
            <a:off x="1371599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1"/>
          <p:cNvSpPr txBox="1"/>
          <p:nvPr>
            <p:ph idx="3" type="body"/>
          </p:nvPr>
        </p:nvSpPr>
        <p:spPr>
          <a:xfrm>
            <a:off x="2793175" y="3379304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4" type="body"/>
          </p:nvPr>
        </p:nvSpPr>
        <p:spPr>
          <a:xfrm>
            <a:off x="1371598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5" type="body"/>
          </p:nvPr>
        </p:nvSpPr>
        <p:spPr>
          <a:xfrm>
            <a:off x="4214752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6" type="body"/>
          </p:nvPr>
        </p:nvSpPr>
        <p:spPr>
          <a:xfrm>
            <a:off x="8607283" y="3667238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7" type="body"/>
          </p:nvPr>
        </p:nvSpPr>
        <p:spPr>
          <a:xfrm>
            <a:off x="8607283" y="6040820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41"/>
          <p:cNvSpPr txBox="1"/>
          <p:nvPr>
            <p:ph idx="8" type="body"/>
          </p:nvPr>
        </p:nvSpPr>
        <p:spPr>
          <a:xfrm>
            <a:off x="8607283" y="8387359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4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" name="Google Shape;1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42"/>
          <p:cNvCxnSpPr>
            <a:stCxn id="179" idx="6"/>
            <a:endCxn id="180" idx="2"/>
          </p:cNvCxnSpPr>
          <p:nvPr/>
        </p:nvCxnSpPr>
        <p:spPr>
          <a:xfrm>
            <a:off x="2636874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42"/>
          <p:cNvSpPr/>
          <p:nvPr/>
        </p:nvSpPr>
        <p:spPr>
          <a:xfrm>
            <a:off x="2406775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2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2"/>
          <p:cNvSpPr/>
          <p:nvPr/>
        </p:nvSpPr>
        <p:spPr>
          <a:xfrm>
            <a:off x="5128527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2"/>
          <p:cNvSpPr/>
          <p:nvPr/>
        </p:nvSpPr>
        <p:spPr>
          <a:xfrm>
            <a:off x="7850279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2"/>
          <p:cNvSpPr/>
          <p:nvPr/>
        </p:nvSpPr>
        <p:spPr>
          <a:xfrm>
            <a:off x="10572031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2"/>
          <p:cNvSpPr txBox="1"/>
          <p:nvPr>
            <p:ph idx="3" type="body"/>
          </p:nvPr>
        </p:nvSpPr>
        <p:spPr>
          <a:xfrm>
            <a:off x="1220303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2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2"/>
          <p:cNvSpPr txBox="1"/>
          <p:nvPr>
            <p:ph idx="4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2"/>
          <p:cNvSpPr txBox="1"/>
          <p:nvPr>
            <p:ph idx="5" type="body"/>
          </p:nvPr>
        </p:nvSpPr>
        <p:spPr>
          <a:xfrm>
            <a:off x="12110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2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 txBox="1"/>
          <p:nvPr>
            <p:ph idx="6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42"/>
          <p:cNvSpPr txBox="1"/>
          <p:nvPr>
            <p:ph idx="7" type="body"/>
          </p:nvPr>
        </p:nvSpPr>
        <p:spPr>
          <a:xfrm>
            <a:off x="9392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42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2"/>
          <p:cNvSpPr txBox="1"/>
          <p:nvPr>
            <p:ph idx="8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2"/>
          <p:cNvSpPr txBox="1"/>
          <p:nvPr>
            <p:ph idx="9" type="body"/>
          </p:nvPr>
        </p:nvSpPr>
        <p:spPr>
          <a:xfrm>
            <a:off x="66672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42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13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14" type="body"/>
          </p:nvPr>
        </p:nvSpPr>
        <p:spPr>
          <a:xfrm>
            <a:off x="39456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2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2"/>
          <p:cNvSpPr txBox="1"/>
          <p:nvPr>
            <p:ph idx="15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" name="Google Shape;199;p42"/>
          <p:cNvCxnSpPr>
            <a:stCxn id="185" idx="0"/>
            <a:endCxn id="179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42"/>
          <p:cNvCxnSpPr>
            <a:stCxn id="197" idx="0"/>
            <a:endCxn id="181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42"/>
          <p:cNvCxnSpPr>
            <a:stCxn id="194" idx="0"/>
            <a:endCxn id="182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2" name="Google Shape;202;p42"/>
          <p:cNvCxnSpPr>
            <a:stCxn id="191" idx="0"/>
            <a:endCxn id="183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42"/>
          <p:cNvCxnSpPr>
            <a:stCxn id="188" idx="0"/>
            <a:endCxn id="180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4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9" name="Google Shape;20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3"/>
          <p:cNvSpPr txBox="1"/>
          <p:nvPr>
            <p:ph idx="3" type="body"/>
          </p:nvPr>
        </p:nvSpPr>
        <p:spPr>
          <a:xfrm>
            <a:off x="1376445" y="5017928"/>
            <a:ext cx="13764440" cy="296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6" name="Google Shape;2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4"/>
          <p:cNvSpPr/>
          <p:nvPr/>
        </p:nvSpPr>
        <p:spPr>
          <a:xfrm>
            <a:off x="943756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4"/>
          <p:cNvSpPr txBox="1"/>
          <p:nvPr>
            <p:ph idx="3" type="body"/>
          </p:nvPr>
        </p:nvSpPr>
        <p:spPr>
          <a:xfrm>
            <a:off x="943389" y="78241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44"/>
          <p:cNvSpPr/>
          <p:nvPr/>
        </p:nvSpPr>
        <p:spPr>
          <a:xfrm rot="5400000">
            <a:off x="5177269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6260763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4"/>
          <p:cNvSpPr/>
          <p:nvPr/>
        </p:nvSpPr>
        <p:spPr>
          <a:xfrm rot="5400000">
            <a:off x="10475366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4"/>
          <p:cNvSpPr/>
          <p:nvPr/>
        </p:nvSpPr>
        <p:spPr>
          <a:xfrm>
            <a:off x="11577771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4"/>
          <p:cNvSpPr txBox="1"/>
          <p:nvPr>
            <p:ph idx="4" type="body"/>
          </p:nvPr>
        </p:nvSpPr>
        <p:spPr>
          <a:xfrm>
            <a:off x="1065368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5" type="body"/>
          </p:nvPr>
        </p:nvSpPr>
        <p:spPr>
          <a:xfrm>
            <a:off x="11697022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6" type="body"/>
          </p:nvPr>
        </p:nvSpPr>
        <p:spPr>
          <a:xfrm>
            <a:off x="6432874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/>
          <p:nvPr/>
        </p:nvSpPr>
        <p:spPr>
          <a:xfrm>
            <a:off x="8797768" y="464473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 txBox="1"/>
          <p:nvPr>
            <p:ph idx="1" type="body"/>
          </p:nvPr>
        </p:nvSpPr>
        <p:spPr>
          <a:xfrm>
            <a:off x="8939845" y="4764860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 txBox="1"/>
          <p:nvPr>
            <p:ph idx="2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3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5"/>
          <p:cNvSpPr/>
          <p:nvPr/>
        </p:nvSpPr>
        <p:spPr>
          <a:xfrm>
            <a:off x="943756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5"/>
          <p:cNvSpPr txBox="1"/>
          <p:nvPr>
            <p:ph idx="4" type="body"/>
          </p:nvPr>
        </p:nvSpPr>
        <p:spPr>
          <a:xfrm>
            <a:off x="943389" y="76877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45"/>
          <p:cNvSpPr/>
          <p:nvPr/>
        </p:nvSpPr>
        <p:spPr>
          <a:xfrm rot="5400000">
            <a:off x="3899311" y="572236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4870762" y="4663676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5"/>
          <p:cNvSpPr/>
          <p:nvPr/>
        </p:nvSpPr>
        <p:spPr>
          <a:xfrm rot="5400000">
            <a:off x="11806304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12724775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5"/>
          <p:cNvSpPr txBox="1"/>
          <p:nvPr>
            <p:ph idx="5" type="body"/>
          </p:nvPr>
        </p:nvSpPr>
        <p:spPr>
          <a:xfrm>
            <a:off x="1065368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5"/>
          <p:cNvSpPr txBox="1"/>
          <p:nvPr>
            <p:ph idx="6" type="body"/>
          </p:nvPr>
        </p:nvSpPr>
        <p:spPr>
          <a:xfrm>
            <a:off x="1284402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7" type="body"/>
          </p:nvPr>
        </p:nvSpPr>
        <p:spPr>
          <a:xfrm>
            <a:off x="499689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5"/>
          <p:cNvSpPr/>
          <p:nvPr/>
        </p:nvSpPr>
        <p:spPr>
          <a:xfrm rot="5400000">
            <a:off x="7875405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6"/>
          <p:cNvSpPr/>
          <p:nvPr/>
        </p:nvSpPr>
        <p:spPr>
          <a:xfrm>
            <a:off x="1274618" y="3629891"/>
            <a:ext cx="384740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6"/>
          <p:cNvSpPr txBox="1"/>
          <p:nvPr>
            <p:ph idx="3" type="body"/>
          </p:nvPr>
        </p:nvSpPr>
        <p:spPr>
          <a:xfrm>
            <a:off x="1274619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46"/>
          <p:cNvSpPr/>
          <p:nvPr/>
        </p:nvSpPr>
        <p:spPr>
          <a:xfrm>
            <a:off x="6283409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6"/>
          <p:cNvSpPr txBox="1"/>
          <p:nvPr>
            <p:ph idx="4" type="body"/>
          </p:nvPr>
        </p:nvSpPr>
        <p:spPr>
          <a:xfrm>
            <a:off x="6282951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46"/>
          <p:cNvSpPr/>
          <p:nvPr/>
        </p:nvSpPr>
        <p:spPr>
          <a:xfrm>
            <a:off x="11292841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/>
          <p:nvPr>
            <p:ph idx="5" type="body"/>
          </p:nvPr>
        </p:nvSpPr>
        <p:spPr>
          <a:xfrm>
            <a:off x="11292752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46"/>
          <p:cNvSpPr txBox="1"/>
          <p:nvPr>
            <p:ph idx="6" type="body"/>
          </p:nvPr>
        </p:nvSpPr>
        <p:spPr>
          <a:xfrm>
            <a:off x="1274618" y="3629891"/>
            <a:ext cx="3847472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46"/>
          <p:cNvSpPr txBox="1"/>
          <p:nvPr>
            <p:ph idx="7" type="body"/>
          </p:nvPr>
        </p:nvSpPr>
        <p:spPr>
          <a:xfrm>
            <a:off x="11292751" y="3629891"/>
            <a:ext cx="3847676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8" type="body"/>
          </p:nvPr>
        </p:nvSpPr>
        <p:spPr>
          <a:xfrm>
            <a:off x="6282951" y="3629891"/>
            <a:ext cx="3847677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46"/>
          <p:cNvSpPr/>
          <p:nvPr/>
        </p:nvSpPr>
        <p:spPr>
          <a:xfrm rot="5400000">
            <a:off x="5485889" y="729425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6"/>
          <p:cNvSpPr/>
          <p:nvPr/>
        </p:nvSpPr>
        <p:spPr>
          <a:xfrm rot="5400000">
            <a:off x="10496300" y="731882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6" name="Google Shape;2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8"/>
          <p:cNvSpPr/>
          <p:nvPr/>
        </p:nvSpPr>
        <p:spPr>
          <a:xfrm>
            <a:off x="1763136" y="8441908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8"/>
          <p:cNvSpPr txBox="1"/>
          <p:nvPr>
            <p:ph idx="3" type="body"/>
          </p:nvPr>
        </p:nvSpPr>
        <p:spPr>
          <a:xfrm>
            <a:off x="1763136" y="8613619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8"/>
          <p:cNvSpPr txBox="1"/>
          <p:nvPr>
            <p:ph idx="4" type="body"/>
          </p:nvPr>
        </p:nvSpPr>
        <p:spPr>
          <a:xfrm>
            <a:off x="6559112" y="8998060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8"/>
          <p:cNvSpPr txBox="1"/>
          <p:nvPr>
            <p:ph idx="5" type="body"/>
          </p:nvPr>
        </p:nvSpPr>
        <p:spPr>
          <a:xfrm>
            <a:off x="6559112" y="8394989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8"/>
          <p:cNvSpPr/>
          <p:nvPr/>
        </p:nvSpPr>
        <p:spPr>
          <a:xfrm>
            <a:off x="4579930" y="6739821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8"/>
          <p:cNvSpPr txBox="1"/>
          <p:nvPr>
            <p:ph idx="6" type="body"/>
          </p:nvPr>
        </p:nvSpPr>
        <p:spPr>
          <a:xfrm>
            <a:off x="4579930" y="6911532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8"/>
          <p:cNvSpPr txBox="1"/>
          <p:nvPr>
            <p:ph idx="7" type="body"/>
          </p:nvPr>
        </p:nvSpPr>
        <p:spPr>
          <a:xfrm>
            <a:off x="9375906" y="7295973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8"/>
          <p:cNvSpPr txBox="1"/>
          <p:nvPr>
            <p:ph idx="8" type="body"/>
          </p:nvPr>
        </p:nvSpPr>
        <p:spPr>
          <a:xfrm>
            <a:off x="9375906" y="6692902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8"/>
          <p:cNvSpPr/>
          <p:nvPr/>
        </p:nvSpPr>
        <p:spPr>
          <a:xfrm>
            <a:off x="7375029" y="4980834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 txBox="1"/>
          <p:nvPr>
            <p:ph idx="9" type="body"/>
          </p:nvPr>
        </p:nvSpPr>
        <p:spPr>
          <a:xfrm>
            <a:off x="7375029" y="5152545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13" type="body"/>
          </p:nvPr>
        </p:nvSpPr>
        <p:spPr>
          <a:xfrm>
            <a:off x="12171005" y="5536986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4" type="body"/>
          </p:nvPr>
        </p:nvSpPr>
        <p:spPr>
          <a:xfrm>
            <a:off x="12171005" y="4933915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48"/>
          <p:cNvSpPr/>
          <p:nvPr/>
        </p:nvSpPr>
        <p:spPr>
          <a:xfrm>
            <a:off x="10170128" y="3345426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8"/>
          <p:cNvSpPr txBox="1"/>
          <p:nvPr>
            <p:ph idx="15" type="body"/>
          </p:nvPr>
        </p:nvSpPr>
        <p:spPr>
          <a:xfrm>
            <a:off x="10170128" y="3517137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10365769" y="449065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8"/>
          <p:cNvSpPr/>
          <p:nvPr/>
        </p:nvSpPr>
        <p:spPr>
          <a:xfrm>
            <a:off x="7549997" y="614528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4734225" y="7901510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4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9" name="Google Shape;2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>
            <p:ph idx="3" type="body"/>
          </p:nvPr>
        </p:nvSpPr>
        <p:spPr>
          <a:xfrm>
            <a:off x="1376363" y="8042290"/>
            <a:ext cx="13764438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49"/>
          <p:cNvSpPr/>
          <p:nvPr>
            <p:ph idx="4" type="pic"/>
          </p:nvPr>
        </p:nvSpPr>
        <p:spPr>
          <a:xfrm>
            <a:off x="1376361" y="3987126"/>
            <a:ext cx="1376444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3" name="Google Shape;293;p49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2"/>
          <p:cNvSpPr txBox="1"/>
          <p:nvPr>
            <p:ph idx="12" type="sldNum"/>
          </p:nvPr>
        </p:nvSpPr>
        <p:spPr>
          <a:xfrm>
            <a:off x="1516035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" name="Google Shape;24;p32"/>
          <p:cNvSpPr txBox="1"/>
          <p:nvPr>
            <p:ph idx="3" type="body"/>
          </p:nvPr>
        </p:nvSpPr>
        <p:spPr>
          <a:xfrm>
            <a:off x="1274618" y="3149601"/>
            <a:ext cx="13866267" cy="6908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5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/>
          <p:nvPr/>
        </p:nvSpPr>
        <p:spPr>
          <a:xfrm>
            <a:off x="4202009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0"/>
          <p:cNvSpPr txBox="1"/>
          <p:nvPr>
            <p:ph idx="3" type="body"/>
          </p:nvPr>
        </p:nvSpPr>
        <p:spPr>
          <a:xfrm>
            <a:off x="943389" y="8349526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50"/>
          <p:cNvSpPr/>
          <p:nvPr/>
        </p:nvSpPr>
        <p:spPr>
          <a:xfrm>
            <a:off x="8659328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0"/>
          <p:cNvSpPr txBox="1"/>
          <p:nvPr>
            <p:ph idx="4" type="body"/>
          </p:nvPr>
        </p:nvSpPr>
        <p:spPr>
          <a:xfrm>
            <a:off x="4202008" y="3573615"/>
            <a:ext cx="3563109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50"/>
          <p:cNvSpPr txBox="1"/>
          <p:nvPr>
            <p:ph idx="5" type="body"/>
          </p:nvPr>
        </p:nvSpPr>
        <p:spPr>
          <a:xfrm>
            <a:off x="8659327" y="3573614"/>
            <a:ext cx="3563109" cy="666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50"/>
          <p:cNvSpPr/>
          <p:nvPr>
            <p:ph idx="6" type="pic"/>
          </p:nvPr>
        </p:nvSpPr>
        <p:spPr>
          <a:xfrm>
            <a:off x="4904632" y="4940590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50"/>
          <p:cNvSpPr/>
          <p:nvPr>
            <p:ph idx="7" type="pic"/>
          </p:nvPr>
        </p:nvSpPr>
        <p:spPr>
          <a:xfrm>
            <a:off x="9361951" y="4952185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/>
          <p:nvPr/>
        </p:nvSpPr>
        <p:spPr>
          <a:xfrm>
            <a:off x="1975370" y="6691603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/>
          <p:nvPr/>
        </p:nvSpPr>
        <p:spPr>
          <a:xfrm>
            <a:off x="8305290" y="6684691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1"/>
          <p:cNvSpPr/>
          <p:nvPr/>
        </p:nvSpPr>
        <p:spPr>
          <a:xfrm>
            <a:off x="8305290" y="3824814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1"/>
          <p:cNvSpPr/>
          <p:nvPr/>
        </p:nvSpPr>
        <p:spPr>
          <a:xfrm>
            <a:off x="1975370" y="3824814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1"/>
          <p:cNvSpPr/>
          <p:nvPr/>
        </p:nvSpPr>
        <p:spPr>
          <a:xfrm>
            <a:off x="6427703" y="4706609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1"/>
          <p:cNvSpPr txBox="1"/>
          <p:nvPr>
            <p:ph idx="3" type="body"/>
          </p:nvPr>
        </p:nvSpPr>
        <p:spPr>
          <a:xfrm>
            <a:off x="7130325" y="7167766"/>
            <a:ext cx="2157861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51"/>
          <p:cNvSpPr/>
          <p:nvPr>
            <p:ph idx="4" type="pic"/>
          </p:nvPr>
        </p:nvSpPr>
        <p:spPr>
          <a:xfrm>
            <a:off x="7130326" y="5218102"/>
            <a:ext cx="2157860" cy="1923313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51"/>
          <p:cNvSpPr txBox="1"/>
          <p:nvPr>
            <p:ph idx="5" type="body"/>
          </p:nvPr>
        </p:nvSpPr>
        <p:spPr>
          <a:xfrm>
            <a:off x="1988535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51"/>
          <p:cNvSpPr txBox="1"/>
          <p:nvPr>
            <p:ph idx="6" type="body"/>
          </p:nvPr>
        </p:nvSpPr>
        <p:spPr>
          <a:xfrm>
            <a:off x="8314179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51"/>
          <p:cNvSpPr txBox="1"/>
          <p:nvPr>
            <p:ph idx="7" type="body"/>
          </p:nvPr>
        </p:nvSpPr>
        <p:spPr>
          <a:xfrm>
            <a:off x="8314179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51"/>
          <p:cNvSpPr txBox="1"/>
          <p:nvPr>
            <p:ph idx="8" type="body"/>
          </p:nvPr>
        </p:nvSpPr>
        <p:spPr>
          <a:xfrm>
            <a:off x="1988535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idx="9" type="body"/>
          </p:nvPr>
        </p:nvSpPr>
        <p:spPr>
          <a:xfrm>
            <a:off x="2668423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idx="13" type="body"/>
          </p:nvPr>
        </p:nvSpPr>
        <p:spPr>
          <a:xfrm>
            <a:off x="8998344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4" type="body"/>
          </p:nvPr>
        </p:nvSpPr>
        <p:spPr>
          <a:xfrm>
            <a:off x="9192502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51"/>
          <p:cNvSpPr txBox="1"/>
          <p:nvPr>
            <p:ph idx="15" type="body"/>
          </p:nvPr>
        </p:nvSpPr>
        <p:spPr>
          <a:xfrm>
            <a:off x="2674887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5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52"/>
          <p:cNvCxnSpPr/>
          <p:nvPr/>
        </p:nvCxnSpPr>
        <p:spPr>
          <a:xfrm>
            <a:off x="7095559" y="9048832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0" name="Google Shape;330;p52"/>
          <p:cNvCxnSpPr/>
          <p:nvPr/>
        </p:nvCxnSpPr>
        <p:spPr>
          <a:xfrm>
            <a:off x="6515383" y="75060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1" name="Google Shape;331;p52"/>
          <p:cNvCxnSpPr/>
          <p:nvPr/>
        </p:nvCxnSpPr>
        <p:spPr>
          <a:xfrm>
            <a:off x="5935208" y="596333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2" name="Google Shape;332;p52"/>
          <p:cNvCxnSpPr/>
          <p:nvPr/>
        </p:nvCxnSpPr>
        <p:spPr>
          <a:xfrm>
            <a:off x="5355033" y="44205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33" name="Google Shape;333;p52"/>
          <p:cNvGrpSpPr/>
          <p:nvPr/>
        </p:nvGrpSpPr>
        <p:grpSpPr>
          <a:xfrm>
            <a:off x="1367444" y="3559356"/>
            <a:ext cx="7263934" cy="6483800"/>
            <a:chOff x="1926703" y="4375015"/>
            <a:chExt cx="6693311" cy="5974461"/>
          </a:xfrm>
        </p:grpSpPr>
        <p:sp>
          <p:nvSpPr>
            <p:cNvPr id="334" name="Google Shape;334;p52"/>
            <p:cNvSpPr/>
            <p:nvPr/>
          </p:nvSpPr>
          <p:spPr>
            <a:xfrm>
              <a:off x="4621700" y="4375015"/>
              <a:ext cx="1303317" cy="1185691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1926703" y="8787896"/>
              <a:ext cx="6693311" cy="156158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2826191" y="7185873"/>
              <a:ext cx="4894335" cy="156158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3726892" y="5583850"/>
              <a:ext cx="3092933" cy="156158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8" name="Google Shape;3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5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1" name="Google Shape;34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3" name="Google Shape;343;p52"/>
          <p:cNvSpPr txBox="1"/>
          <p:nvPr>
            <p:ph idx="3" type="body"/>
          </p:nvPr>
        </p:nvSpPr>
        <p:spPr>
          <a:xfrm>
            <a:off x="4083485" y="5432250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" name="Google Shape;344;p52"/>
          <p:cNvSpPr txBox="1"/>
          <p:nvPr>
            <p:ph idx="4" type="body"/>
          </p:nvPr>
        </p:nvSpPr>
        <p:spPr>
          <a:xfrm>
            <a:off x="4083485" y="408715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2"/>
          <p:cNvSpPr txBox="1"/>
          <p:nvPr>
            <p:ph idx="5" type="body"/>
          </p:nvPr>
        </p:nvSpPr>
        <p:spPr>
          <a:xfrm>
            <a:off x="4083485" y="707430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52"/>
          <p:cNvSpPr txBox="1"/>
          <p:nvPr>
            <p:ph idx="6" type="body"/>
          </p:nvPr>
        </p:nvSpPr>
        <p:spPr>
          <a:xfrm>
            <a:off x="4083485" y="8769015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52"/>
          <p:cNvSpPr txBox="1"/>
          <p:nvPr>
            <p:ph idx="7" type="body"/>
          </p:nvPr>
        </p:nvSpPr>
        <p:spPr>
          <a:xfrm>
            <a:off x="7507374" y="4062432"/>
            <a:ext cx="7467233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52"/>
          <p:cNvSpPr txBox="1"/>
          <p:nvPr>
            <p:ph idx="8" type="body"/>
          </p:nvPr>
        </p:nvSpPr>
        <p:spPr>
          <a:xfrm>
            <a:off x="8101533" y="5588530"/>
            <a:ext cx="6911595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52"/>
          <p:cNvSpPr txBox="1"/>
          <p:nvPr>
            <p:ph idx="9" type="body"/>
          </p:nvPr>
        </p:nvSpPr>
        <p:spPr>
          <a:xfrm>
            <a:off x="8631378" y="7114628"/>
            <a:ext cx="629316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52"/>
          <p:cNvSpPr txBox="1"/>
          <p:nvPr>
            <p:ph idx="13" type="body"/>
          </p:nvPr>
        </p:nvSpPr>
        <p:spPr>
          <a:xfrm>
            <a:off x="9294756" y="8640726"/>
            <a:ext cx="5769891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5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5" name="Google Shape;3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57" name="Google Shape;357;p53"/>
          <p:cNvSpPr/>
          <p:nvPr/>
        </p:nvSpPr>
        <p:spPr>
          <a:xfrm>
            <a:off x="1359820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3"/>
          <p:cNvSpPr txBox="1"/>
          <p:nvPr>
            <p:ph idx="3" type="body"/>
          </p:nvPr>
        </p:nvSpPr>
        <p:spPr>
          <a:xfrm>
            <a:off x="1348642" y="3163164"/>
            <a:ext cx="310647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53"/>
          <p:cNvSpPr/>
          <p:nvPr/>
        </p:nvSpPr>
        <p:spPr>
          <a:xfrm>
            <a:off x="12034412" y="3170819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3"/>
          <p:cNvSpPr txBox="1"/>
          <p:nvPr>
            <p:ph idx="4" type="body"/>
          </p:nvPr>
        </p:nvSpPr>
        <p:spPr>
          <a:xfrm>
            <a:off x="12055760" y="3163164"/>
            <a:ext cx="308510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53"/>
          <p:cNvSpPr/>
          <p:nvPr/>
        </p:nvSpPr>
        <p:spPr>
          <a:xfrm>
            <a:off x="8476214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3"/>
          <p:cNvSpPr txBox="1"/>
          <p:nvPr>
            <p:ph idx="5" type="body"/>
          </p:nvPr>
        </p:nvSpPr>
        <p:spPr>
          <a:xfrm>
            <a:off x="8497569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Google Shape;363;p53"/>
          <p:cNvSpPr/>
          <p:nvPr/>
        </p:nvSpPr>
        <p:spPr>
          <a:xfrm>
            <a:off x="4918017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3"/>
          <p:cNvSpPr txBox="1"/>
          <p:nvPr>
            <p:ph idx="6" type="body"/>
          </p:nvPr>
        </p:nvSpPr>
        <p:spPr>
          <a:xfrm>
            <a:off x="4939375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53"/>
          <p:cNvSpPr txBox="1"/>
          <p:nvPr>
            <p:ph idx="7" type="body"/>
          </p:nvPr>
        </p:nvSpPr>
        <p:spPr>
          <a:xfrm>
            <a:off x="1348654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53"/>
          <p:cNvSpPr txBox="1"/>
          <p:nvPr>
            <p:ph idx="8" type="body"/>
          </p:nvPr>
        </p:nvSpPr>
        <p:spPr>
          <a:xfrm>
            <a:off x="4910001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idx="9" type="body"/>
          </p:nvPr>
        </p:nvSpPr>
        <p:spPr>
          <a:xfrm>
            <a:off x="8471348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idx="13" type="body"/>
          </p:nvPr>
        </p:nvSpPr>
        <p:spPr>
          <a:xfrm>
            <a:off x="12032696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idx="14" type="body"/>
          </p:nvPr>
        </p:nvSpPr>
        <p:spPr>
          <a:xfrm>
            <a:off x="1376445" y="7878565"/>
            <a:ext cx="13764440" cy="2260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3"/>
          <p:cNvSpPr/>
          <p:nvPr/>
        </p:nvSpPr>
        <p:spPr>
          <a:xfrm rot="5400000">
            <a:off x="7722238" y="6281114"/>
            <a:ext cx="1072852" cy="127330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5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7" name="Google Shape;377;p54"/>
          <p:cNvSpPr txBox="1"/>
          <p:nvPr>
            <p:ph idx="3" type="body"/>
          </p:nvPr>
        </p:nvSpPr>
        <p:spPr>
          <a:xfrm>
            <a:off x="1376363" y="3107311"/>
            <a:ext cx="13765212" cy="899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54"/>
          <p:cNvSpPr/>
          <p:nvPr/>
        </p:nvSpPr>
        <p:spPr>
          <a:xfrm>
            <a:off x="8078398" y="9270993"/>
            <a:ext cx="180473" cy="180473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8078398" y="9618521"/>
            <a:ext cx="180473" cy="180473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4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4"/>
          <p:cNvSpPr txBox="1"/>
          <p:nvPr>
            <p:ph idx="4" type="body"/>
          </p:nvPr>
        </p:nvSpPr>
        <p:spPr>
          <a:xfrm>
            <a:off x="1376363" y="4318979"/>
            <a:ext cx="13764522" cy="463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p5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88" name="Google Shape;388;p55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{7F592DE5-335C-45A0-8F78-2805DD2C4599}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5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95" name="Google Shape;395;p5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{7F592DE5-335C-45A0-8F78-2805DD2C4599}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5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402" name="Google Shape;402;p57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{7F592DE5-335C-45A0-8F78-2805DD2C4599}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5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7" name="Google Shape;4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09" name="Google Shape;409;p58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0" name="Google Shape;410;p58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{7F592DE5-335C-45A0-8F78-2805DD2C4599}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5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7" name="Google Shape;417;p59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8" name="Google Shape;418;p5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{7F592DE5-335C-45A0-8F78-2805DD2C4599}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9" name="Google Shape;419;p59"/>
          <p:cNvSpPr/>
          <p:nvPr/>
        </p:nvSpPr>
        <p:spPr>
          <a:xfrm>
            <a:off x="1376445" y="3418994"/>
            <a:ext cx="5398428" cy="7138172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7"/>
          <p:cNvSpPr/>
          <p:nvPr/>
        </p:nvSpPr>
        <p:spPr>
          <a:xfrm>
            <a:off x="11045964" y="4270186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7"/>
          <p:cNvSpPr/>
          <p:nvPr/>
        </p:nvSpPr>
        <p:spPr>
          <a:xfrm>
            <a:off x="6208780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7"/>
          <p:cNvSpPr/>
          <p:nvPr/>
        </p:nvSpPr>
        <p:spPr>
          <a:xfrm>
            <a:off x="1371599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/>
          <p:nvPr>
            <p:ph idx="3" type="body"/>
          </p:nvPr>
        </p:nvSpPr>
        <p:spPr>
          <a:xfrm>
            <a:off x="1371598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7"/>
          <p:cNvSpPr txBox="1"/>
          <p:nvPr>
            <p:ph idx="4" type="body"/>
          </p:nvPr>
        </p:nvSpPr>
        <p:spPr>
          <a:xfrm>
            <a:off x="1371596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7"/>
          <p:cNvSpPr txBox="1"/>
          <p:nvPr>
            <p:ph idx="5" type="body"/>
          </p:nvPr>
        </p:nvSpPr>
        <p:spPr>
          <a:xfrm>
            <a:off x="6208777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7"/>
          <p:cNvSpPr txBox="1"/>
          <p:nvPr>
            <p:ph idx="6" type="body"/>
          </p:nvPr>
        </p:nvSpPr>
        <p:spPr>
          <a:xfrm>
            <a:off x="6208775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7"/>
          <p:cNvSpPr txBox="1"/>
          <p:nvPr>
            <p:ph idx="7" type="body"/>
          </p:nvPr>
        </p:nvSpPr>
        <p:spPr>
          <a:xfrm>
            <a:off x="11045963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7"/>
          <p:cNvSpPr txBox="1"/>
          <p:nvPr>
            <p:ph idx="8" type="body"/>
          </p:nvPr>
        </p:nvSpPr>
        <p:spPr>
          <a:xfrm>
            <a:off x="11045961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6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4" name="Google Shape;4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6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61"/>
          <p:cNvSpPr txBox="1"/>
          <p:nvPr>
            <p:ph idx="3" type="body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1" name="Google Shape;43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6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61"/>
          <p:cNvSpPr txBox="1"/>
          <p:nvPr>
            <p:ph idx="4" type="body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61"/>
          <p:cNvSpPr txBox="1"/>
          <p:nvPr>
            <p:ph idx="5" type="body"/>
          </p:nvPr>
        </p:nvSpPr>
        <p:spPr>
          <a:xfrm>
            <a:off x="1376362" y="5791198"/>
            <a:ext cx="13764440" cy="7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61"/>
          <p:cNvSpPr txBox="1"/>
          <p:nvPr>
            <p:ph idx="6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61"/>
          <p:cNvSpPr txBox="1"/>
          <p:nvPr>
            <p:ph idx="7" type="body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61"/>
          <p:cNvSpPr txBox="1"/>
          <p:nvPr>
            <p:ph idx="8" type="body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6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목차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1494fb4fa4a_0_1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86"/>
            <a:ext cx="20307299" cy="1142602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494fb4fa4a_0_1354"/>
          <p:cNvSpPr txBox="1"/>
          <p:nvPr>
            <p:ph idx="1" type="body"/>
          </p:nvPr>
        </p:nvSpPr>
        <p:spPr>
          <a:xfrm>
            <a:off x="635649" y="3089791"/>
            <a:ext cx="43164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g1494fb4fa4a_0_1354"/>
          <p:cNvSpPr txBox="1"/>
          <p:nvPr>
            <p:ph idx="2" type="body"/>
          </p:nvPr>
        </p:nvSpPr>
        <p:spPr>
          <a:xfrm>
            <a:off x="6849643" y="2380488"/>
            <a:ext cx="1270500" cy="7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g1494fb4fa4a_0_1354"/>
          <p:cNvSpPr txBox="1"/>
          <p:nvPr>
            <p:ph idx="3" type="body"/>
          </p:nvPr>
        </p:nvSpPr>
        <p:spPr>
          <a:xfrm>
            <a:off x="7983099" y="2380486"/>
            <a:ext cx="10936800" cy="7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g1494fb4fa4a_0_1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170" y="1179591"/>
            <a:ext cx="652585" cy="48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494fb4fa4a_0_1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g1494fb4fa4a_0_1354"/>
          <p:cNvGrpSpPr/>
          <p:nvPr/>
        </p:nvGrpSpPr>
        <p:grpSpPr>
          <a:xfrm>
            <a:off x="702884" y="10591725"/>
            <a:ext cx="4846462" cy="446400"/>
            <a:chOff x="12621458" y="10172839"/>
            <a:chExt cx="4846462" cy="446400"/>
          </a:xfrm>
        </p:grpSpPr>
        <p:sp>
          <p:nvSpPr>
            <p:cNvPr id="450" name="Google Shape;450;g1494fb4fa4a_0_1354"/>
            <p:cNvSpPr txBox="1"/>
            <p:nvPr/>
          </p:nvSpPr>
          <p:spPr>
            <a:xfrm>
              <a:off x="12942720" y="10172839"/>
              <a:ext cx="452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494fb4fa4a_0_1354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2" name="Google Shape;452;g1494fb4fa4a_0_1354"/>
          <p:cNvCxnSpPr/>
          <p:nvPr/>
        </p:nvCxnSpPr>
        <p:spPr>
          <a:xfrm>
            <a:off x="797170" y="2841352"/>
            <a:ext cx="414300" cy="0"/>
          </a:xfrm>
          <a:prstGeom prst="straightConnector1">
            <a:avLst/>
          </a:prstGeom>
          <a:noFill/>
          <a:ln cap="flat" cmpd="sng" w="15875">
            <a:solidFill>
              <a:srgbClr val="2300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g1494fb4fa4a_0_1354"/>
          <p:cNvSpPr txBox="1"/>
          <p:nvPr/>
        </p:nvSpPr>
        <p:spPr>
          <a:xfrm>
            <a:off x="1548932" y="1014477"/>
            <a:ext cx="15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챕터">
  <p:cSld name="챕터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494fb4fa4a_0_1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494fb4fa4a_0_1366"/>
          <p:cNvSpPr txBox="1"/>
          <p:nvPr>
            <p:ph idx="1" type="body"/>
          </p:nvPr>
        </p:nvSpPr>
        <p:spPr>
          <a:xfrm>
            <a:off x="1605002" y="3707664"/>
            <a:ext cx="1139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96"/>
              <a:buFont typeface="Arial"/>
              <a:buNone/>
              <a:defRPr b="0" i="0" sz="5996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g1494fb4fa4a_0_1366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Font typeface="Arial"/>
              <a:buNone/>
              <a:defRPr b="1" i="0" sz="68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58" name="Google Shape;458;g1494fb4fa4a_0_1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1494fb4fa4a_0_1366"/>
          <p:cNvGrpSpPr/>
          <p:nvPr/>
        </p:nvGrpSpPr>
        <p:grpSpPr>
          <a:xfrm>
            <a:off x="15285426" y="10578275"/>
            <a:ext cx="4546800" cy="446400"/>
            <a:chOff x="11872667" y="10172835"/>
            <a:chExt cx="4546800" cy="446400"/>
          </a:xfrm>
        </p:grpSpPr>
        <p:sp>
          <p:nvSpPr>
            <p:cNvPr id="460" name="Google Shape;460;g1494fb4fa4a_0_1366"/>
            <p:cNvSpPr txBox="1"/>
            <p:nvPr/>
          </p:nvSpPr>
          <p:spPr>
            <a:xfrm>
              <a:off x="11872667" y="10172835"/>
              <a:ext cx="4546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1494fb4fa4a_0_1366"/>
            <p:cNvSpPr txBox="1"/>
            <p:nvPr/>
          </p:nvSpPr>
          <p:spPr>
            <a:xfrm>
              <a:off x="12621461" y="10217584"/>
              <a:ext cx="18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2" name="Google Shape;462;g1494fb4fa4a_0_1366"/>
          <p:cNvCxnSpPr/>
          <p:nvPr/>
        </p:nvCxnSpPr>
        <p:spPr>
          <a:xfrm>
            <a:off x="1806867" y="4674841"/>
            <a:ext cx="792000" cy="0"/>
          </a:xfrm>
          <a:prstGeom prst="straightConnector1">
            <a:avLst/>
          </a:prstGeom>
          <a:noFill/>
          <a:ln cap="flat" cmpd="sng" w="15875">
            <a:solidFill>
              <a:srgbClr val="4700A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1494fb4fa4a_0_13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494fb4fa4a_0_1346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66" name="Google Shape;466;g1494fb4fa4a_0_1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g1494fb4fa4a_0_1346"/>
          <p:cNvGrpSpPr/>
          <p:nvPr/>
        </p:nvGrpSpPr>
        <p:grpSpPr>
          <a:xfrm>
            <a:off x="16034217" y="10578284"/>
            <a:ext cx="3798031" cy="800400"/>
            <a:chOff x="12621458" y="10172844"/>
            <a:chExt cx="3798031" cy="800400"/>
          </a:xfrm>
        </p:grpSpPr>
        <p:sp>
          <p:nvSpPr>
            <p:cNvPr id="468" name="Google Shape;468;g1494fb4fa4a_0_1346"/>
            <p:cNvSpPr txBox="1"/>
            <p:nvPr/>
          </p:nvSpPr>
          <p:spPr>
            <a:xfrm>
              <a:off x="12929289" y="10172844"/>
              <a:ext cx="3490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1494fb4fa4a_0_1346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g1494fb4fa4a_0_1346"/>
          <p:cNvSpPr/>
          <p:nvPr/>
        </p:nvSpPr>
        <p:spPr>
          <a:xfrm>
            <a:off x="1501893" y="6612000"/>
            <a:ext cx="17303400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1494fb4fa4a_0_13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494fb4fa4a_0_137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g1494fb4fa4a_0_137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5" name="Google Shape;475;g1494fb4fa4a_0_1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494fb4fa4a_0_13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494fb4fa4a_0_137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8" name="Google Shape;478;g1494fb4fa4a_0_1375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494fb4fa4a_0_13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494fb4fa4a_0_13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g1494fb4fa4a_0_13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g1494fb4fa4a_0_13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4" name="Google Shape;484;g1494fb4fa4a_0_1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494fb4fa4a_0_1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494fb4fa4a_0_13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g1494fb4fa4a_0_13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8" name="Google Shape;488;g1494fb4fa4a_0_13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494fb4fa4a_0_13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0" name="Google Shape;490;g1494fb4fa4a_0_1383"/>
          <p:cNvSpPr txBox="1"/>
          <p:nvPr>
            <p:ph idx="5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g1494fb4fa4a_0_13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494fb4fa4a_0_13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494fb4fa4a_0_139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g1494fb4fa4a_0_139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g1494fb4fa4a_0_139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97" name="Google Shape;497;g1494fb4fa4a_0_1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494fb4fa4a_0_1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g1494fb4fa4a_0_139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g1494fb4fa4a_0_139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01" name="Google Shape;501;g1494fb4fa4a_0_13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494fb4fa4a_0_139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03" name="Google Shape;503;g1494fb4fa4a_0_1396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494fb4fa4a_0_1396"/>
          <p:cNvSpPr/>
          <p:nvPr/>
        </p:nvSpPr>
        <p:spPr>
          <a:xfrm rot="5400000">
            <a:off x="3377581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494fb4fa4a_0_1396"/>
          <p:cNvSpPr txBox="1"/>
          <p:nvPr>
            <p:ph idx="5" type="body"/>
          </p:nvPr>
        </p:nvSpPr>
        <p:spPr>
          <a:xfrm>
            <a:off x="943389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g1494fb4fa4a_0_1396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494fb4fa4a_0_1396"/>
          <p:cNvSpPr/>
          <p:nvPr/>
        </p:nvSpPr>
        <p:spPr>
          <a:xfrm rot="5400000">
            <a:off x="6379198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494fb4fa4a_0_1396"/>
          <p:cNvSpPr txBox="1"/>
          <p:nvPr>
            <p:ph idx="6" type="body"/>
          </p:nvPr>
        </p:nvSpPr>
        <p:spPr>
          <a:xfrm>
            <a:off x="3945006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g1494fb4fa4a_0_1396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494fb4fa4a_0_1396"/>
          <p:cNvSpPr/>
          <p:nvPr/>
        </p:nvSpPr>
        <p:spPr>
          <a:xfrm rot="5400000">
            <a:off x="9380815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1494fb4fa4a_0_1396"/>
          <p:cNvSpPr txBox="1"/>
          <p:nvPr>
            <p:ph idx="7" type="body"/>
          </p:nvPr>
        </p:nvSpPr>
        <p:spPr>
          <a:xfrm>
            <a:off x="6946623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g1494fb4fa4a_0_1396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494fb4fa4a_0_1396"/>
          <p:cNvSpPr/>
          <p:nvPr/>
        </p:nvSpPr>
        <p:spPr>
          <a:xfrm rot="5400000">
            <a:off x="12382432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1494fb4fa4a_0_1396"/>
          <p:cNvSpPr txBox="1"/>
          <p:nvPr>
            <p:ph idx="8" type="body"/>
          </p:nvPr>
        </p:nvSpPr>
        <p:spPr>
          <a:xfrm>
            <a:off x="9948240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g1494fb4fa4a_0_1396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1494fb4fa4a_0_1396"/>
          <p:cNvSpPr txBox="1"/>
          <p:nvPr>
            <p:ph idx="9" type="body"/>
          </p:nvPr>
        </p:nvSpPr>
        <p:spPr>
          <a:xfrm>
            <a:off x="12949857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g1494fb4fa4a_0_1396"/>
          <p:cNvSpPr txBox="1"/>
          <p:nvPr>
            <p:ph idx="13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" name="Google Shape;518;g1494fb4fa4a_0_1396"/>
          <p:cNvSpPr txBox="1"/>
          <p:nvPr>
            <p:ph idx="14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g1494fb4fa4a_0_1396"/>
          <p:cNvSpPr txBox="1"/>
          <p:nvPr>
            <p:ph idx="15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g1494fb4fa4a_0_1396"/>
          <p:cNvSpPr txBox="1"/>
          <p:nvPr>
            <p:ph idx="16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g1494fb4fa4a_0_1396"/>
          <p:cNvSpPr txBox="1"/>
          <p:nvPr>
            <p:ph idx="17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g1494fb4fa4a_0_1396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g1494fb4fa4a_0_1396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1494fb4fa4a_0_14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494fb4fa4a_0_142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g1494fb4fa4a_0_142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g1494fb4fa4a_0_1428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29" name="Google Shape;529;g1494fb4fa4a_0_1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494fb4fa4a_0_1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g1494fb4fa4a_0_1428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g1494fb4fa4a_0_1428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33" name="Google Shape;533;g1494fb4fa4a_0_14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g1494fb4fa4a_0_1428"/>
          <p:cNvGrpSpPr/>
          <p:nvPr/>
        </p:nvGrpSpPr>
        <p:grpSpPr>
          <a:xfrm>
            <a:off x="1274618" y="3629891"/>
            <a:ext cx="3211740" cy="1565700"/>
            <a:chOff x="1274618" y="3629891"/>
            <a:chExt cx="3211740" cy="1565700"/>
          </a:xfrm>
        </p:grpSpPr>
        <p:sp>
          <p:nvSpPr>
            <p:cNvPr id="535" name="Google Shape;535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g1494fb4fa4a_0_1428"/>
          <p:cNvSpPr txBox="1"/>
          <p:nvPr>
            <p:ph idx="5" type="body"/>
          </p:nvPr>
        </p:nvSpPr>
        <p:spPr>
          <a:xfrm>
            <a:off x="1274618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38" name="Google Shape;538;g1494fb4fa4a_0_1428"/>
          <p:cNvGrpSpPr/>
          <p:nvPr/>
        </p:nvGrpSpPr>
        <p:grpSpPr>
          <a:xfrm>
            <a:off x="4936461" y="3629891"/>
            <a:ext cx="3211740" cy="1565700"/>
            <a:chOff x="1274618" y="3629891"/>
            <a:chExt cx="3211740" cy="1565700"/>
          </a:xfrm>
        </p:grpSpPr>
        <p:sp>
          <p:nvSpPr>
            <p:cNvPr id="539" name="Google Shape;539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g1494fb4fa4a_0_1428"/>
          <p:cNvSpPr txBox="1"/>
          <p:nvPr>
            <p:ph idx="6" type="body"/>
          </p:nvPr>
        </p:nvSpPr>
        <p:spPr>
          <a:xfrm>
            <a:off x="4936416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2" name="Google Shape;542;g1494fb4fa4a_0_1428"/>
          <p:cNvGrpSpPr/>
          <p:nvPr/>
        </p:nvGrpSpPr>
        <p:grpSpPr>
          <a:xfrm>
            <a:off x="8598304" y="3629891"/>
            <a:ext cx="3211740" cy="1565700"/>
            <a:chOff x="1274618" y="3629891"/>
            <a:chExt cx="3211740" cy="1565700"/>
          </a:xfrm>
        </p:grpSpPr>
        <p:sp>
          <p:nvSpPr>
            <p:cNvPr id="543" name="Google Shape;543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g1494fb4fa4a_0_1428"/>
          <p:cNvSpPr txBox="1"/>
          <p:nvPr>
            <p:ph idx="7" type="body"/>
          </p:nvPr>
        </p:nvSpPr>
        <p:spPr>
          <a:xfrm>
            <a:off x="8598214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g1494fb4fa4a_0_1428"/>
          <p:cNvSpPr/>
          <p:nvPr/>
        </p:nvSpPr>
        <p:spPr>
          <a:xfrm>
            <a:off x="12260011" y="3629891"/>
            <a:ext cx="28800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494fb4fa4a_0_1428"/>
          <p:cNvSpPr txBox="1"/>
          <p:nvPr>
            <p:ph idx="8" type="body"/>
          </p:nvPr>
        </p:nvSpPr>
        <p:spPr>
          <a:xfrm>
            <a:off x="12260011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g1494fb4fa4a_0_1428"/>
          <p:cNvSpPr txBox="1"/>
          <p:nvPr>
            <p:ph idx="9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g1494fb4fa4a_0_1428"/>
          <p:cNvSpPr txBox="1"/>
          <p:nvPr>
            <p:ph idx="13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g1494fb4fa4a_0_1428"/>
          <p:cNvSpPr txBox="1"/>
          <p:nvPr>
            <p:ph idx="14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g1494fb4fa4a_0_1428"/>
          <p:cNvSpPr txBox="1"/>
          <p:nvPr>
            <p:ph idx="15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g1494fb4fa4a_0_1428"/>
          <p:cNvSpPr txBox="1"/>
          <p:nvPr>
            <p:ph idx="1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g1494fb4fa4a_0_1428"/>
          <p:cNvSpPr txBox="1"/>
          <p:nvPr>
            <p:ph idx="1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g1494fb4fa4a_0_1428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494fb4fa4a_0_14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494fb4fa4a_0_145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g1494fb4fa4a_0_145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g1494fb4fa4a_0_145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0" name="Google Shape;560;g1494fb4fa4a_0_1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494fb4fa4a_0_1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g1494fb4fa4a_0_145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3" name="Google Shape;563;g1494fb4fa4a_0_145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4" name="Google Shape;564;g1494fb4fa4a_0_14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494fb4fa4a_0_1459"/>
          <p:cNvSpPr/>
          <p:nvPr>
            <p:ph idx="5" type="pic"/>
          </p:nvPr>
        </p:nvSpPr>
        <p:spPr>
          <a:xfrm>
            <a:off x="1376444" y="3845389"/>
            <a:ext cx="4137600" cy="64494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g1494fb4fa4a_0_1459"/>
          <p:cNvSpPr txBox="1"/>
          <p:nvPr>
            <p:ph idx="6" type="body"/>
          </p:nvPr>
        </p:nvSpPr>
        <p:spPr>
          <a:xfrm>
            <a:off x="6220025" y="3844925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g1494fb4fa4a_0_1459"/>
          <p:cNvSpPr txBox="1"/>
          <p:nvPr>
            <p:ph idx="7" type="body"/>
          </p:nvPr>
        </p:nvSpPr>
        <p:spPr>
          <a:xfrm>
            <a:off x="6220025" y="6200198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g1494fb4fa4a_0_1459"/>
          <p:cNvSpPr txBox="1"/>
          <p:nvPr>
            <p:ph idx="8" type="body"/>
          </p:nvPr>
        </p:nvSpPr>
        <p:spPr>
          <a:xfrm>
            <a:off x="6220025" y="8555934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g1494fb4fa4a_0_1459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g1494fb4fa4a_0_1459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g1494fb4fa4a_0_145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" name="Google Shape;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6" name="Google Shape;46;p33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3"/>
          <p:cNvSpPr/>
          <p:nvPr/>
        </p:nvSpPr>
        <p:spPr>
          <a:xfrm rot="5400000">
            <a:off x="3377649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3"/>
          <p:cNvSpPr txBox="1"/>
          <p:nvPr>
            <p:ph idx="3" type="body"/>
          </p:nvPr>
        </p:nvSpPr>
        <p:spPr>
          <a:xfrm>
            <a:off x="943389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33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3"/>
          <p:cNvSpPr/>
          <p:nvPr/>
        </p:nvSpPr>
        <p:spPr>
          <a:xfrm rot="5400000">
            <a:off x="6379266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3"/>
          <p:cNvSpPr txBox="1"/>
          <p:nvPr>
            <p:ph idx="4" type="body"/>
          </p:nvPr>
        </p:nvSpPr>
        <p:spPr>
          <a:xfrm>
            <a:off x="3945006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33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3"/>
          <p:cNvSpPr/>
          <p:nvPr/>
        </p:nvSpPr>
        <p:spPr>
          <a:xfrm rot="5400000">
            <a:off x="9380883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3"/>
          <p:cNvSpPr txBox="1"/>
          <p:nvPr>
            <p:ph idx="5" type="body"/>
          </p:nvPr>
        </p:nvSpPr>
        <p:spPr>
          <a:xfrm>
            <a:off x="6946623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33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3"/>
          <p:cNvSpPr/>
          <p:nvPr/>
        </p:nvSpPr>
        <p:spPr>
          <a:xfrm rot="5400000">
            <a:off x="12382500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3"/>
          <p:cNvSpPr txBox="1"/>
          <p:nvPr>
            <p:ph idx="6" type="body"/>
          </p:nvPr>
        </p:nvSpPr>
        <p:spPr>
          <a:xfrm>
            <a:off x="9948240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33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3"/>
          <p:cNvSpPr txBox="1"/>
          <p:nvPr>
            <p:ph idx="7" type="body"/>
          </p:nvPr>
        </p:nvSpPr>
        <p:spPr>
          <a:xfrm>
            <a:off x="12949857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8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33"/>
          <p:cNvSpPr txBox="1"/>
          <p:nvPr>
            <p:ph idx="9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33"/>
          <p:cNvSpPr txBox="1"/>
          <p:nvPr>
            <p:ph idx="13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33"/>
          <p:cNvSpPr txBox="1"/>
          <p:nvPr>
            <p:ph idx="14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3"/>
          <p:cNvSpPr txBox="1"/>
          <p:nvPr>
            <p:ph idx="15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1494fb4fa4a_0_14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494fb4fa4a_0_14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g1494fb4fa4a_0_14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g1494fb4fa4a_0_147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7" name="Google Shape;577;g1494fb4fa4a_0_1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1494fb4fa4a_0_1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g1494fb4fa4a_0_147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0" name="Google Shape;580;g1494fb4fa4a_0_147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1" name="Google Shape;581;g1494fb4fa4a_0_1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494fb4fa4a_0_1476"/>
          <p:cNvSpPr txBox="1"/>
          <p:nvPr>
            <p:ph idx="5" type="body"/>
          </p:nvPr>
        </p:nvSpPr>
        <p:spPr>
          <a:xfrm>
            <a:off x="1376363" y="5791198"/>
            <a:ext cx="13765200" cy="4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g1494fb4fa4a_0_1476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g1494fb4fa4a_0_147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5" name="Google Shape;585;g1494fb4fa4a_0_147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6" name="Google Shape;586;g1494fb4fa4a_0_147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1494fb4fa4a_0_14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494fb4fa4a_0_149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g1494fb4fa4a_0_149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g1494fb4fa4a_0_149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2" name="Google Shape;592;g1494fb4fa4a_0_1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1494fb4fa4a_0_14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g1494fb4fa4a_0_149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" name="Google Shape;595;g1494fb4fa4a_0_149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6" name="Google Shape;596;g1494fb4fa4a_0_1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494fb4fa4a_0_1491"/>
          <p:cNvSpPr txBox="1"/>
          <p:nvPr>
            <p:ph idx="5" type="body"/>
          </p:nvPr>
        </p:nvSpPr>
        <p:spPr>
          <a:xfrm>
            <a:off x="1376362" y="5791198"/>
            <a:ext cx="137643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g1494fb4fa4a_0_1491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g1494fb4fa4a_0_1491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g1494fb4fa4a_0_1491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1" name="Google Shape;601;g1494fb4fa4a_0_149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1494fb4fa4a_0_15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494fb4fa4a_0_15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g1494fb4fa4a_0_150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6" name="Google Shape;606;g1494fb4fa4a_0_150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07" name="Google Shape;607;g1494fb4fa4a_0_1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494fb4fa4a_0_15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g1494fb4fa4a_0_150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0" name="Google Shape;610;g1494fb4fa4a_0_150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11" name="Google Shape;611;g1494fb4fa4a_0_15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494fb4fa4a_0_1506"/>
          <p:cNvSpPr/>
          <p:nvPr>
            <p:ph idx="5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g1494fb4fa4a_0_1506"/>
          <p:cNvSpPr txBox="1"/>
          <p:nvPr>
            <p:ph idx="6" type="body"/>
          </p:nvPr>
        </p:nvSpPr>
        <p:spPr>
          <a:xfrm>
            <a:off x="8134348" y="3863975"/>
            <a:ext cx="7005900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g1494fb4fa4a_0_150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5" name="Google Shape;615;g1494fb4fa4a_0_150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6" name="Google Shape;616;g1494fb4fa4a_0_1506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g1494fb4fa4a_0_150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1494fb4fa4a_0_15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494fb4fa4a_0_15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1" name="Google Shape;621;g1494fb4fa4a_0_15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g1494fb4fa4a_0_15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3" name="Google Shape;623;g1494fb4fa4a_0_1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494fb4fa4a_0_1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g1494fb4fa4a_0_15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g1494fb4fa4a_0_15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7" name="Google Shape;627;g1494fb4fa4a_0_15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494fb4fa4a_0_1522"/>
          <p:cNvSpPr txBox="1"/>
          <p:nvPr>
            <p:ph idx="5" type="body"/>
          </p:nvPr>
        </p:nvSpPr>
        <p:spPr>
          <a:xfrm>
            <a:off x="1376363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g1494fb4fa4a_0_1522"/>
          <p:cNvSpPr/>
          <p:nvPr>
            <p:ph idx="6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Google Shape;630;g1494fb4fa4a_0_1522"/>
          <p:cNvSpPr txBox="1"/>
          <p:nvPr>
            <p:ph idx="7" type="body"/>
          </p:nvPr>
        </p:nvSpPr>
        <p:spPr>
          <a:xfrm>
            <a:off x="8480885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g1494fb4fa4a_0_1522"/>
          <p:cNvSpPr/>
          <p:nvPr>
            <p:ph idx="8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g1494fb4fa4a_0_1522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3" name="Google Shape;633;g1494fb4fa4a_0_1522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g1494fb4fa4a_0_15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35" name="Google Shape;635;g1494fb4fa4a_0_1522"/>
          <p:cNvSpPr txBox="1"/>
          <p:nvPr>
            <p:ph idx="14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1494fb4fa4a_0_15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1494fb4fa4a_0_154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9" name="Google Shape;639;g1494fb4fa4a_0_154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g1494fb4fa4a_0_154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1" name="Google Shape;641;g1494fb4fa4a_0_1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1494fb4fa4a_0_1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g1494fb4fa4a_0_154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4" name="Google Shape;644;g1494fb4fa4a_0_154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5" name="Google Shape;645;g1494fb4fa4a_0_1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494fb4fa4a_0_1540"/>
          <p:cNvSpPr txBox="1"/>
          <p:nvPr>
            <p:ph idx="5" type="body"/>
          </p:nvPr>
        </p:nvSpPr>
        <p:spPr>
          <a:xfrm>
            <a:off x="1376361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g1494fb4fa4a_0_1540"/>
          <p:cNvSpPr/>
          <p:nvPr>
            <p:ph idx="6" type="pic"/>
          </p:nvPr>
        </p:nvSpPr>
        <p:spPr>
          <a:xfrm>
            <a:off x="1376361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g1494fb4fa4a_0_1540"/>
          <p:cNvSpPr txBox="1"/>
          <p:nvPr>
            <p:ph idx="7" type="body"/>
          </p:nvPr>
        </p:nvSpPr>
        <p:spPr>
          <a:xfrm>
            <a:off x="6106955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9" name="Google Shape;649;g1494fb4fa4a_0_1540"/>
          <p:cNvSpPr/>
          <p:nvPr>
            <p:ph idx="8" type="pic"/>
          </p:nvPr>
        </p:nvSpPr>
        <p:spPr>
          <a:xfrm>
            <a:off x="6106955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g1494fb4fa4a_0_1540"/>
          <p:cNvSpPr txBox="1"/>
          <p:nvPr>
            <p:ph idx="9" type="body"/>
          </p:nvPr>
        </p:nvSpPr>
        <p:spPr>
          <a:xfrm>
            <a:off x="10812512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1" name="Google Shape;651;g1494fb4fa4a_0_1540"/>
          <p:cNvSpPr/>
          <p:nvPr>
            <p:ph idx="13" type="pic"/>
          </p:nvPr>
        </p:nvSpPr>
        <p:spPr>
          <a:xfrm>
            <a:off x="10812512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g1494fb4fa4a_0_1540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g1494fb4fa4a_0_1540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g1494fb4fa4a_0_154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55" name="Google Shape;655;g1494fb4fa4a_0_1540"/>
          <p:cNvSpPr txBox="1"/>
          <p:nvPr>
            <p:ph idx="16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1494fb4fa4a_0_15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494fb4fa4a_0_15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g1494fb4fa4a_0_15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g1494fb4fa4a_0_15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1" name="Google Shape;661;g1494fb4fa4a_0_1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494fb4fa4a_0_15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1494fb4fa4a_0_15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4" name="Google Shape;664;g1494fb4fa4a_0_15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5" name="Google Shape;665;g1494fb4fa4a_0_15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494fb4fa4a_0_1560"/>
          <p:cNvSpPr/>
          <p:nvPr/>
        </p:nvSpPr>
        <p:spPr>
          <a:xfrm>
            <a:off x="3737555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494fb4fa4a_0_1560"/>
          <p:cNvSpPr/>
          <p:nvPr/>
        </p:nvSpPr>
        <p:spPr>
          <a:xfrm>
            <a:off x="8658556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494fb4fa4a_0_1560"/>
          <p:cNvSpPr/>
          <p:nvPr/>
        </p:nvSpPr>
        <p:spPr>
          <a:xfrm>
            <a:off x="3737555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494fb4fa4a_0_1560"/>
          <p:cNvSpPr/>
          <p:nvPr/>
        </p:nvSpPr>
        <p:spPr>
          <a:xfrm>
            <a:off x="8658556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494fb4fa4a_0_156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g1494fb4fa4a_0_156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1494fb4fa4a_0_156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g1494fb4fa4a_0_156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1494fb4fa4a_0_1560"/>
          <p:cNvSpPr txBox="1"/>
          <p:nvPr>
            <p:ph idx="5" type="body"/>
          </p:nvPr>
        </p:nvSpPr>
        <p:spPr>
          <a:xfrm>
            <a:off x="3737555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g1494fb4fa4a_0_1560"/>
          <p:cNvSpPr txBox="1"/>
          <p:nvPr>
            <p:ph idx="6" type="body"/>
          </p:nvPr>
        </p:nvSpPr>
        <p:spPr>
          <a:xfrm>
            <a:off x="8658561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6" name="Google Shape;676;g1494fb4fa4a_0_1560"/>
          <p:cNvSpPr txBox="1"/>
          <p:nvPr>
            <p:ph idx="7" type="body"/>
          </p:nvPr>
        </p:nvSpPr>
        <p:spPr>
          <a:xfrm>
            <a:off x="3737555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7" name="Google Shape;677;g1494fb4fa4a_0_1560"/>
          <p:cNvSpPr txBox="1"/>
          <p:nvPr>
            <p:ph idx="8" type="body"/>
          </p:nvPr>
        </p:nvSpPr>
        <p:spPr>
          <a:xfrm>
            <a:off x="8658561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g1494fb4fa4a_0_15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g1494fb4fa4a_0_15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g1494fb4fa4a_0_15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g1494fb4fa4a_0_15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1494fb4fa4a_0_158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4" name="Google Shape;684;g1494fb4fa4a_0_158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g1494fb4fa4a_0_1585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86" name="Google Shape;686;g1494fb4fa4a_0_1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494fb4fa4a_0_15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g1494fb4fa4a_0_1585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9" name="Google Shape;689;g1494fb4fa4a_0_1585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0" name="Google Shape;690;g1494fb4fa4a_0_15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1494fb4fa4a_0_1585"/>
          <p:cNvSpPr/>
          <p:nvPr/>
        </p:nvSpPr>
        <p:spPr>
          <a:xfrm>
            <a:off x="2793176" y="3359426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1494fb4fa4a_0_1585"/>
          <p:cNvSpPr/>
          <p:nvPr/>
        </p:nvSpPr>
        <p:spPr>
          <a:xfrm>
            <a:off x="4214752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494fb4fa4a_0_1585"/>
          <p:cNvSpPr/>
          <p:nvPr/>
        </p:nvSpPr>
        <p:spPr>
          <a:xfrm>
            <a:off x="1371599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1494fb4fa4a_0_1585"/>
          <p:cNvSpPr txBox="1"/>
          <p:nvPr>
            <p:ph idx="5" type="body"/>
          </p:nvPr>
        </p:nvSpPr>
        <p:spPr>
          <a:xfrm>
            <a:off x="2793175" y="3379304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g1494fb4fa4a_0_1585"/>
          <p:cNvSpPr txBox="1"/>
          <p:nvPr>
            <p:ph idx="6" type="body"/>
          </p:nvPr>
        </p:nvSpPr>
        <p:spPr>
          <a:xfrm>
            <a:off x="1371598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g1494fb4fa4a_0_1585"/>
          <p:cNvSpPr txBox="1"/>
          <p:nvPr>
            <p:ph idx="7" type="body"/>
          </p:nvPr>
        </p:nvSpPr>
        <p:spPr>
          <a:xfrm>
            <a:off x="4214752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g1494fb4fa4a_0_1585"/>
          <p:cNvSpPr txBox="1"/>
          <p:nvPr>
            <p:ph idx="8" type="body"/>
          </p:nvPr>
        </p:nvSpPr>
        <p:spPr>
          <a:xfrm>
            <a:off x="8607283" y="3667238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g1494fb4fa4a_0_1585"/>
          <p:cNvSpPr txBox="1"/>
          <p:nvPr>
            <p:ph idx="9" type="body"/>
          </p:nvPr>
        </p:nvSpPr>
        <p:spPr>
          <a:xfrm>
            <a:off x="8607283" y="6040820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9" name="Google Shape;699;g1494fb4fa4a_0_1585"/>
          <p:cNvSpPr txBox="1"/>
          <p:nvPr>
            <p:ph idx="13" type="body"/>
          </p:nvPr>
        </p:nvSpPr>
        <p:spPr>
          <a:xfrm>
            <a:off x="8607283" y="8387359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0" name="Google Shape;700;g1494fb4fa4a_0_1585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1" name="Google Shape;701;g1494fb4fa4a_0_1585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g1494fb4fa4a_0_1585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1494fb4fa4a_0_16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494fb4fa4a_0_16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g1494fb4fa4a_0_16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7" name="Google Shape;707;g1494fb4fa4a_0_16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08" name="Google Shape;708;g1494fb4fa4a_0_1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494fb4fa4a_0_1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g1494fb4fa4a_0_16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g1494fb4fa4a_0_16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12" name="Google Shape;712;g1494fb4fa4a_0_16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g1494fb4fa4a_0_1607"/>
          <p:cNvCxnSpPr>
            <a:stCxn id="714" idx="6"/>
            <a:endCxn id="715" idx="2"/>
          </p:cNvCxnSpPr>
          <p:nvPr/>
        </p:nvCxnSpPr>
        <p:spPr>
          <a:xfrm>
            <a:off x="2636875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1494fb4fa4a_0_1607"/>
          <p:cNvSpPr/>
          <p:nvPr/>
        </p:nvSpPr>
        <p:spPr>
          <a:xfrm>
            <a:off x="2406775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1494fb4fa4a_0_1607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g1494fb4fa4a_0_1607"/>
          <p:cNvSpPr/>
          <p:nvPr/>
        </p:nvSpPr>
        <p:spPr>
          <a:xfrm>
            <a:off x="5128527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g1494fb4fa4a_0_1607"/>
          <p:cNvSpPr/>
          <p:nvPr/>
        </p:nvSpPr>
        <p:spPr>
          <a:xfrm>
            <a:off x="7850279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g1494fb4fa4a_0_1607"/>
          <p:cNvSpPr/>
          <p:nvPr/>
        </p:nvSpPr>
        <p:spPr>
          <a:xfrm>
            <a:off x="10572031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494fb4fa4a_0_1607"/>
          <p:cNvSpPr txBox="1"/>
          <p:nvPr>
            <p:ph idx="5" type="body"/>
          </p:nvPr>
        </p:nvSpPr>
        <p:spPr>
          <a:xfrm>
            <a:off x="1220303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g1494fb4fa4a_0_1607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1494fb4fa4a_0_1607"/>
          <p:cNvSpPr txBox="1"/>
          <p:nvPr>
            <p:ph idx="6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g1494fb4fa4a_0_1607"/>
          <p:cNvSpPr txBox="1"/>
          <p:nvPr>
            <p:ph idx="7" type="body"/>
          </p:nvPr>
        </p:nvSpPr>
        <p:spPr>
          <a:xfrm>
            <a:off x="12110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g1494fb4fa4a_0_1607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494fb4fa4a_0_1607"/>
          <p:cNvSpPr txBox="1"/>
          <p:nvPr>
            <p:ph idx="8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5" name="Google Shape;725;g1494fb4fa4a_0_1607"/>
          <p:cNvSpPr txBox="1"/>
          <p:nvPr>
            <p:ph idx="9" type="body"/>
          </p:nvPr>
        </p:nvSpPr>
        <p:spPr>
          <a:xfrm>
            <a:off x="9392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6" name="Google Shape;726;g1494fb4fa4a_0_1607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1494fb4fa4a_0_1607"/>
          <p:cNvSpPr txBox="1"/>
          <p:nvPr>
            <p:ph idx="13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g1494fb4fa4a_0_1607"/>
          <p:cNvSpPr txBox="1"/>
          <p:nvPr>
            <p:ph idx="14" type="body"/>
          </p:nvPr>
        </p:nvSpPr>
        <p:spPr>
          <a:xfrm>
            <a:off x="66672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g1494fb4fa4a_0_1607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1494fb4fa4a_0_1607"/>
          <p:cNvSpPr txBox="1"/>
          <p:nvPr>
            <p:ph idx="15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g1494fb4fa4a_0_1607"/>
          <p:cNvSpPr txBox="1"/>
          <p:nvPr>
            <p:ph idx="16" type="body"/>
          </p:nvPr>
        </p:nvSpPr>
        <p:spPr>
          <a:xfrm>
            <a:off x="39456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2" name="Google Shape;732;g1494fb4fa4a_0_1607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494fb4fa4a_0_1607"/>
          <p:cNvSpPr txBox="1"/>
          <p:nvPr>
            <p:ph idx="17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34" name="Google Shape;734;g1494fb4fa4a_0_1607"/>
          <p:cNvCxnSpPr>
            <a:stCxn id="720" idx="0"/>
            <a:endCxn id="714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5" name="Google Shape;735;g1494fb4fa4a_0_1607"/>
          <p:cNvCxnSpPr>
            <a:stCxn id="732" idx="0"/>
            <a:endCxn id="716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6" name="Google Shape;736;g1494fb4fa4a_0_1607"/>
          <p:cNvCxnSpPr>
            <a:stCxn id="729" idx="0"/>
            <a:endCxn id="717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7" name="Google Shape;737;g1494fb4fa4a_0_1607"/>
          <p:cNvCxnSpPr>
            <a:stCxn id="726" idx="0"/>
            <a:endCxn id="718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8" name="Google Shape;738;g1494fb4fa4a_0_1607"/>
          <p:cNvCxnSpPr>
            <a:stCxn id="723" idx="0"/>
            <a:endCxn id="715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39" name="Google Shape;739;g1494fb4fa4a_0_1607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g1494fb4fa4a_0_1607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g1494fb4fa4a_0_16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1494fb4fa4a_0_16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1494fb4fa4a_0_164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g1494fb4fa4a_0_164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6" name="Google Shape;746;g1494fb4fa4a_0_164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47" name="Google Shape;747;g1494fb4fa4a_0_1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494fb4fa4a_0_16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g1494fb4fa4a_0_164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0" name="Google Shape;750;g1494fb4fa4a_0_164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1" name="Google Shape;751;g1494fb4fa4a_0_16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1494fb4fa4a_0_1646"/>
          <p:cNvSpPr txBox="1"/>
          <p:nvPr>
            <p:ph idx="5" type="body"/>
          </p:nvPr>
        </p:nvSpPr>
        <p:spPr>
          <a:xfrm>
            <a:off x="1376445" y="5017928"/>
            <a:ext cx="13764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g1494fb4fa4a_0_1646"/>
          <p:cNvSpPr txBox="1"/>
          <p:nvPr>
            <p:ph idx="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g1494fb4fa4a_0_1646"/>
          <p:cNvSpPr txBox="1"/>
          <p:nvPr>
            <p:ph idx="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g1494fb4fa4a_0_164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1494fb4fa4a_0_16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1494fb4fa4a_0_16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g1494fb4fa4a_0_16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g1494fb4fa4a_0_16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1" name="Google Shape;761;g1494fb4fa4a_0_16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494fb4fa4a_0_1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g1494fb4fa4a_0_16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4" name="Google Shape;764;g1494fb4fa4a_0_16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5" name="Google Shape;765;g1494fb4fa4a_0_16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494fb4fa4a_0_1660"/>
          <p:cNvSpPr/>
          <p:nvPr/>
        </p:nvSpPr>
        <p:spPr>
          <a:xfrm>
            <a:off x="943756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1494fb4fa4a_0_1660"/>
          <p:cNvSpPr txBox="1"/>
          <p:nvPr>
            <p:ph idx="5" type="body"/>
          </p:nvPr>
        </p:nvSpPr>
        <p:spPr>
          <a:xfrm>
            <a:off x="943389" y="78241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g1494fb4fa4a_0_1660"/>
          <p:cNvSpPr/>
          <p:nvPr/>
        </p:nvSpPr>
        <p:spPr>
          <a:xfrm rot="5400000">
            <a:off x="5177201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1494fb4fa4a_0_1660"/>
          <p:cNvSpPr/>
          <p:nvPr/>
        </p:nvSpPr>
        <p:spPr>
          <a:xfrm>
            <a:off x="6260763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1494fb4fa4a_0_1660"/>
          <p:cNvSpPr/>
          <p:nvPr/>
        </p:nvSpPr>
        <p:spPr>
          <a:xfrm rot="5400000">
            <a:off x="10475298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1494fb4fa4a_0_1660"/>
          <p:cNvSpPr/>
          <p:nvPr/>
        </p:nvSpPr>
        <p:spPr>
          <a:xfrm>
            <a:off x="11577771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494fb4fa4a_0_1660"/>
          <p:cNvSpPr txBox="1"/>
          <p:nvPr>
            <p:ph idx="6" type="body"/>
          </p:nvPr>
        </p:nvSpPr>
        <p:spPr>
          <a:xfrm>
            <a:off x="1065368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3" name="Google Shape;773;g1494fb4fa4a_0_1660"/>
          <p:cNvSpPr txBox="1"/>
          <p:nvPr>
            <p:ph idx="7" type="body"/>
          </p:nvPr>
        </p:nvSpPr>
        <p:spPr>
          <a:xfrm>
            <a:off x="11697022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g1494fb4fa4a_0_1660"/>
          <p:cNvSpPr txBox="1"/>
          <p:nvPr>
            <p:ph idx="8" type="body"/>
          </p:nvPr>
        </p:nvSpPr>
        <p:spPr>
          <a:xfrm>
            <a:off x="6432874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5" name="Google Shape;775;g1494fb4fa4a_0_16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g1494fb4fa4a_0_16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g1494fb4fa4a_0_16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" name="Google Shape;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34"/>
          <p:cNvGrpSpPr/>
          <p:nvPr/>
        </p:nvGrpSpPr>
        <p:grpSpPr>
          <a:xfrm>
            <a:off x="1274618" y="3629891"/>
            <a:ext cx="3211740" cy="1565564"/>
            <a:chOff x="1274618" y="3629891"/>
            <a:chExt cx="3211740" cy="1565564"/>
          </a:xfrm>
        </p:grpSpPr>
        <p:sp>
          <p:nvSpPr>
            <p:cNvPr id="71" name="Google Shape;71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34"/>
          <p:cNvSpPr txBox="1"/>
          <p:nvPr>
            <p:ph idx="3" type="body"/>
          </p:nvPr>
        </p:nvSpPr>
        <p:spPr>
          <a:xfrm>
            <a:off x="1274618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4" name="Google Shape;74;p34"/>
          <p:cNvGrpSpPr/>
          <p:nvPr/>
        </p:nvGrpSpPr>
        <p:grpSpPr>
          <a:xfrm>
            <a:off x="4936461" y="3629891"/>
            <a:ext cx="3211740" cy="1565564"/>
            <a:chOff x="1274618" y="3629891"/>
            <a:chExt cx="3211740" cy="1565564"/>
          </a:xfrm>
        </p:grpSpPr>
        <p:sp>
          <p:nvSpPr>
            <p:cNvPr id="75" name="Google Shape;75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34"/>
          <p:cNvSpPr txBox="1"/>
          <p:nvPr>
            <p:ph idx="4" type="body"/>
          </p:nvPr>
        </p:nvSpPr>
        <p:spPr>
          <a:xfrm>
            <a:off x="4936416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8" name="Google Shape;78;p34"/>
          <p:cNvGrpSpPr/>
          <p:nvPr/>
        </p:nvGrpSpPr>
        <p:grpSpPr>
          <a:xfrm>
            <a:off x="8598304" y="3629891"/>
            <a:ext cx="3211740" cy="1565564"/>
            <a:chOff x="1274618" y="3629891"/>
            <a:chExt cx="3211740" cy="1565564"/>
          </a:xfrm>
        </p:grpSpPr>
        <p:sp>
          <p:nvSpPr>
            <p:cNvPr id="79" name="Google Shape;79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34"/>
          <p:cNvSpPr txBox="1"/>
          <p:nvPr>
            <p:ph idx="5" type="body"/>
          </p:nvPr>
        </p:nvSpPr>
        <p:spPr>
          <a:xfrm>
            <a:off x="8598214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4"/>
          <p:cNvSpPr/>
          <p:nvPr/>
        </p:nvSpPr>
        <p:spPr>
          <a:xfrm>
            <a:off x="12260011" y="3629891"/>
            <a:ext cx="2880000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4"/>
          <p:cNvSpPr txBox="1"/>
          <p:nvPr>
            <p:ph idx="6" type="body"/>
          </p:nvPr>
        </p:nvSpPr>
        <p:spPr>
          <a:xfrm>
            <a:off x="12260011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4"/>
          <p:cNvSpPr txBox="1"/>
          <p:nvPr>
            <p:ph idx="7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idx="8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34"/>
          <p:cNvSpPr txBox="1"/>
          <p:nvPr>
            <p:ph idx="9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4"/>
          <p:cNvSpPr txBox="1"/>
          <p:nvPr>
            <p:ph idx="13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494fb4fa4a_0_1682"/>
          <p:cNvSpPr/>
          <p:nvPr/>
        </p:nvSpPr>
        <p:spPr>
          <a:xfrm>
            <a:off x="8797768" y="464473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1494fb4fa4a_0_1682"/>
          <p:cNvSpPr txBox="1"/>
          <p:nvPr>
            <p:ph idx="1" type="body"/>
          </p:nvPr>
        </p:nvSpPr>
        <p:spPr>
          <a:xfrm>
            <a:off x="8939845" y="4764860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1" name="Google Shape;781;g1494fb4fa4a_0_16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494fb4fa4a_0_1682"/>
          <p:cNvSpPr txBox="1"/>
          <p:nvPr>
            <p:ph idx="2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3" name="Google Shape;783;g1494fb4fa4a_0_1682"/>
          <p:cNvSpPr txBox="1"/>
          <p:nvPr>
            <p:ph idx="3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g1494fb4fa4a_0_1682"/>
          <p:cNvSpPr txBox="1"/>
          <p:nvPr>
            <p:ph idx="4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5" name="Google Shape;785;g1494fb4fa4a_0_1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1494fb4fa4a_0_1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g1494fb4fa4a_0_168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8" name="Google Shape;788;g1494fb4fa4a_0_1682"/>
          <p:cNvSpPr txBox="1"/>
          <p:nvPr>
            <p:ph idx="5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9" name="Google Shape;789;g1494fb4fa4a_0_1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1494fb4fa4a_0_1682"/>
          <p:cNvSpPr/>
          <p:nvPr/>
        </p:nvSpPr>
        <p:spPr>
          <a:xfrm>
            <a:off x="943756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1494fb4fa4a_0_1682"/>
          <p:cNvSpPr txBox="1"/>
          <p:nvPr>
            <p:ph idx="6" type="body"/>
          </p:nvPr>
        </p:nvSpPr>
        <p:spPr>
          <a:xfrm>
            <a:off x="943389" y="76877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g1494fb4fa4a_0_1682"/>
          <p:cNvSpPr/>
          <p:nvPr/>
        </p:nvSpPr>
        <p:spPr>
          <a:xfrm rot="5400000">
            <a:off x="3899243" y="572230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g1494fb4fa4a_0_1682"/>
          <p:cNvSpPr/>
          <p:nvPr/>
        </p:nvSpPr>
        <p:spPr>
          <a:xfrm>
            <a:off x="4870762" y="4663676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1494fb4fa4a_0_1682"/>
          <p:cNvSpPr/>
          <p:nvPr/>
        </p:nvSpPr>
        <p:spPr>
          <a:xfrm rot="5400000">
            <a:off x="11806236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1494fb4fa4a_0_1682"/>
          <p:cNvSpPr/>
          <p:nvPr/>
        </p:nvSpPr>
        <p:spPr>
          <a:xfrm>
            <a:off x="12724775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1494fb4fa4a_0_1682"/>
          <p:cNvSpPr txBox="1"/>
          <p:nvPr>
            <p:ph idx="7" type="body"/>
          </p:nvPr>
        </p:nvSpPr>
        <p:spPr>
          <a:xfrm>
            <a:off x="1065368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7" name="Google Shape;797;g1494fb4fa4a_0_1682"/>
          <p:cNvSpPr txBox="1"/>
          <p:nvPr>
            <p:ph idx="8" type="body"/>
          </p:nvPr>
        </p:nvSpPr>
        <p:spPr>
          <a:xfrm>
            <a:off x="1284402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8" name="Google Shape;798;g1494fb4fa4a_0_1682"/>
          <p:cNvSpPr txBox="1"/>
          <p:nvPr>
            <p:ph idx="9" type="body"/>
          </p:nvPr>
        </p:nvSpPr>
        <p:spPr>
          <a:xfrm>
            <a:off x="499689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9" name="Google Shape;799;g1494fb4fa4a_0_1682"/>
          <p:cNvSpPr/>
          <p:nvPr/>
        </p:nvSpPr>
        <p:spPr>
          <a:xfrm rot="5400000">
            <a:off x="7875337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1494fb4fa4a_0_1682"/>
          <p:cNvSpPr txBox="1"/>
          <p:nvPr>
            <p:ph idx="13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g1494fb4fa4a_0_1682"/>
          <p:cNvSpPr txBox="1"/>
          <p:nvPr>
            <p:ph idx="14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g1494fb4fa4a_0_168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1494fb4fa4a_0_17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1494fb4fa4a_0_17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g1494fb4fa4a_0_17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g1494fb4fa4a_0_17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08" name="Google Shape;808;g1494fb4fa4a_0_1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1494fb4fa4a_0_17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0" name="Google Shape;810;g1494fb4fa4a_0_17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1" name="Google Shape;811;g1494fb4fa4a_0_17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12" name="Google Shape;812;g1494fb4fa4a_0_17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1494fb4fa4a_0_1707"/>
          <p:cNvSpPr/>
          <p:nvPr/>
        </p:nvSpPr>
        <p:spPr>
          <a:xfrm>
            <a:off x="1274618" y="3629891"/>
            <a:ext cx="38475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1494fb4fa4a_0_1707"/>
          <p:cNvSpPr txBox="1"/>
          <p:nvPr>
            <p:ph idx="5" type="body"/>
          </p:nvPr>
        </p:nvSpPr>
        <p:spPr>
          <a:xfrm>
            <a:off x="1274619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g1494fb4fa4a_0_1707"/>
          <p:cNvSpPr/>
          <p:nvPr/>
        </p:nvSpPr>
        <p:spPr>
          <a:xfrm>
            <a:off x="6283409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1494fb4fa4a_0_1707"/>
          <p:cNvSpPr txBox="1"/>
          <p:nvPr>
            <p:ph idx="6" type="body"/>
          </p:nvPr>
        </p:nvSpPr>
        <p:spPr>
          <a:xfrm>
            <a:off x="6282951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g1494fb4fa4a_0_1707"/>
          <p:cNvSpPr/>
          <p:nvPr/>
        </p:nvSpPr>
        <p:spPr>
          <a:xfrm>
            <a:off x="11292841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1494fb4fa4a_0_1707"/>
          <p:cNvSpPr txBox="1"/>
          <p:nvPr>
            <p:ph idx="7" type="body"/>
          </p:nvPr>
        </p:nvSpPr>
        <p:spPr>
          <a:xfrm>
            <a:off x="11292752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g1494fb4fa4a_0_1707"/>
          <p:cNvSpPr txBox="1"/>
          <p:nvPr>
            <p:ph idx="8" type="body"/>
          </p:nvPr>
        </p:nvSpPr>
        <p:spPr>
          <a:xfrm>
            <a:off x="1274618" y="3629891"/>
            <a:ext cx="38475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g1494fb4fa4a_0_1707"/>
          <p:cNvSpPr txBox="1"/>
          <p:nvPr>
            <p:ph idx="9" type="body"/>
          </p:nvPr>
        </p:nvSpPr>
        <p:spPr>
          <a:xfrm>
            <a:off x="112927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g1494fb4fa4a_0_1707"/>
          <p:cNvSpPr txBox="1"/>
          <p:nvPr>
            <p:ph idx="13" type="body"/>
          </p:nvPr>
        </p:nvSpPr>
        <p:spPr>
          <a:xfrm>
            <a:off x="62829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g1494fb4fa4a_0_1707"/>
          <p:cNvSpPr/>
          <p:nvPr/>
        </p:nvSpPr>
        <p:spPr>
          <a:xfrm rot="5400000">
            <a:off x="5485821" y="729419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g1494fb4fa4a_0_1707"/>
          <p:cNvSpPr/>
          <p:nvPr/>
        </p:nvSpPr>
        <p:spPr>
          <a:xfrm rot="5400000">
            <a:off x="10496232" y="731875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g1494fb4fa4a_0_1707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g1494fb4fa4a_0_1707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g1494fb4fa4a_0_17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1494fb4fa4a_0_17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1494fb4fa4a_0_173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0" name="Google Shape;830;g1494fb4fa4a_0_173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g1494fb4fa4a_0_173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2" name="Google Shape;832;g1494fb4fa4a_0_17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1494fb4fa4a_0_17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g1494fb4fa4a_0_173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5" name="Google Shape;835;g1494fb4fa4a_0_173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6" name="Google Shape;836;g1494fb4fa4a_0_17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494fb4fa4a_0_1731"/>
          <p:cNvSpPr/>
          <p:nvPr/>
        </p:nvSpPr>
        <p:spPr>
          <a:xfrm>
            <a:off x="11045964" y="4270186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1494fb4fa4a_0_1731"/>
          <p:cNvSpPr/>
          <p:nvPr/>
        </p:nvSpPr>
        <p:spPr>
          <a:xfrm>
            <a:off x="6208780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1494fb4fa4a_0_1731"/>
          <p:cNvSpPr/>
          <p:nvPr/>
        </p:nvSpPr>
        <p:spPr>
          <a:xfrm>
            <a:off x="1371599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1494fb4fa4a_0_1731"/>
          <p:cNvSpPr txBox="1"/>
          <p:nvPr>
            <p:ph idx="5" type="body"/>
          </p:nvPr>
        </p:nvSpPr>
        <p:spPr>
          <a:xfrm>
            <a:off x="1371598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g1494fb4fa4a_0_1731"/>
          <p:cNvSpPr txBox="1"/>
          <p:nvPr>
            <p:ph idx="6" type="body"/>
          </p:nvPr>
        </p:nvSpPr>
        <p:spPr>
          <a:xfrm>
            <a:off x="1371596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2" name="Google Shape;842;g1494fb4fa4a_0_1731"/>
          <p:cNvSpPr txBox="1"/>
          <p:nvPr>
            <p:ph idx="7" type="body"/>
          </p:nvPr>
        </p:nvSpPr>
        <p:spPr>
          <a:xfrm>
            <a:off x="6208777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3" name="Google Shape;843;g1494fb4fa4a_0_1731"/>
          <p:cNvSpPr txBox="1"/>
          <p:nvPr>
            <p:ph idx="8" type="body"/>
          </p:nvPr>
        </p:nvSpPr>
        <p:spPr>
          <a:xfrm>
            <a:off x="6208775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4" name="Google Shape;844;g1494fb4fa4a_0_1731"/>
          <p:cNvSpPr txBox="1"/>
          <p:nvPr>
            <p:ph idx="9" type="body"/>
          </p:nvPr>
        </p:nvSpPr>
        <p:spPr>
          <a:xfrm>
            <a:off x="11045963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5" name="Google Shape;845;g1494fb4fa4a_0_1731"/>
          <p:cNvSpPr txBox="1"/>
          <p:nvPr>
            <p:ph idx="13" type="body"/>
          </p:nvPr>
        </p:nvSpPr>
        <p:spPr>
          <a:xfrm>
            <a:off x="11045961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6" name="Google Shape;846;g1494fb4fa4a_0_1731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7" name="Google Shape;847;g1494fb4fa4a_0_1731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8" name="Google Shape;848;g1494fb4fa4a_0_173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1494fb4fa4a_0_17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1494fb4fa4a_0_175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g1494fb4fa4a_0_175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g1494fb4fa4a_0_175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4" name="Google Shape;854;g1494fb4fa4a_0_17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494fb4fa4a_0_17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6" name="Google Shape;856;g1494fb4fa4a_0_175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7" name="Google Shape;857;g1494fb4fa4a_0_175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8" name="Google Shape;858;g1494fb4fa4a_0_17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1494fb4fa4a_0_1753"/>
          <p:cNvSpPr/>
          <p:nvPr/>
        </p:nvSpPr>
        <p:spPr>
          <a:xfrm>
            <a:off x="1763136" y="8441908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1494fb4fa4a_0_1753"/>
          <p:cNvSpPr txBox="1"/>
          <p:nvPr>
            <p:ph idx="5" type="body"/>
          </p:nvPr>
        </p:nvSpPr>
        <p:spPr>
          <a:xfrm>
            <a:off x="1763136" y="8613619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1" name="Google Shape;861;g1494fb4fa4a_0_1753"/>
          <p:cNvSpPr txBox="1"/>
          <p:nvPr>
            <p:ph idx="6" type="body"/>
          </p:nvPr>
        </p:nvSpPr>
        <p:spPr>
          <a:xfrm>
            <a:off x="6559112" y="8998060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2" name="Google Shape;862;g1494fb4fa4a_0_1753"/>
          <p:cNvSpPr txBox="1"/>
          <p:nvPr>
            <p:ph idx="7" type="body"/>
          </p:nvPr>
        </p:nvSpPr>
        <p:spPr>
          <a:xfrm>
            <a:off x="6559112" y="8394989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3" name="Google Shape;863;g1494fb4fa4a_0_1753"/>
          <p:cNvSpPr/>
          <p:nvPr/>
        </p:nvSpPr>
        <p:spPr>
          <a:xfrm>
            <a:off x="4579930" y="6739821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1494fb4fa4a_0_1753"/>
          <p:cNvSpPr txBox="1"/>
          <p:nvPr>
            <p:ph idx="8" type="body"/>
          </p:nvPr>
        </p:nvSpPr>
        <p:spPr>
          <a:xfrm>
            <a:off x="4579930" y="6911532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5" name="Google Shape;865;g1494fb4fa4a_0_1753"/>
          <p:cNvSpPr txBox="1"/>
          <p:nvPr>
            <p:ph idx="9" type="body"/>
          </p:nvPr>
        </p:nvSpPr>
        <p:spPr>
          <a:xfrm>
            <a:off x="9375906" y="7295973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g1494fb4fa4a_0_1753"/>
          <p:cNvSpPr txBox="1"/>
          <p:nvPr>
            <p:ph idx="13" type="body"/>
          </p:nvPr>
        </p:nvSpPr>
        <p:spPr>
          <a:xfrm>
            <a:off x="9375906" y="6692902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7" name="Google Shape;867;g1494fb4fa4a_0_1753"/>
          <p:cNvSpPr/>
          <p:nvPr/>
        </p:nvSpPr>
        <p:spPr>
          <a:xfrm>
            <a:off x="7375029" y="4980834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1494fb4fa4a_0_1753"/>
          <p:cNvSpPr txBox="1"/>
          <p:nvPr>
            <p:ph idx="14" type="body"/>
          </p:nvPr>
        </p:nvSpPr>
        <p:spPr>
          <a:xfrm>
            <a:off x="7375029" y="5152545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g1494fb4fa4a_0_1753"/>
          <p:cNvSpPr txBox="1"/>
          <p:nvPr>
            <p:ph idx="15" type="body"/>
          </p:nvPr>
        </p:nvSpPr>
        <p:spPr>
          <a:xfrm>
            <a:off x="12171005" y="5536986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0" name="Google Shape;870;g1494fb4fa4a_0_1753"/>
          <p:cNvSpPr txBox="1"/>
          <p:nvPr>
            <p:ph idx="16" type="body"/>
          </p:nvPr>
        </p:nvSpPr>
        <p:spPr>
          <a:xfrm>
            <a:off x="12171005" y="4933915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1" name="Google Shape;871;g1494fb4fa4a_0_1753"/>
          <p:cNvSpPr/>
          <p:nvPr/>
        </p:nvSpPr>
        <p:spPr>
          <a:xfrm>
            <a:off x="10170128" y="3345426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1494fb4fa4a_0_1753"/>
          <p:cNvSpPr txBox="1"/>
          <p:nvPr>
            <p:ph idx="17" type="body"/>
          </p:nvPr>
        </p:nvSpPr>
        <p:spPr>
          <a:xfrm>
            <a:off x="10170128" y="3517137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g1494fb4fa4a_0_1753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g1494fb4fa4a_0_1753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g1494fb4fa4a_0_1753"/>
          <p:cNvSpPr/>
          <p:nvPr/>
        </p:nvSpPr>
        <p:spPr>
          <a:xfrm>
            <a:off x="10365769" y="449065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1494fb4fa4a_0_1753"/>
          <p:cNvSpPr/>
          <p:nvPr/>
        </p:nvSpPr>
        <p:spPr>
          <a:xfrm>
            <a:off x="7549997" y="614528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1494fb4fa4a_0_1753"/>
          <p:cNvSpPr/>
          <p:nvPr/>
        </p:nvSpPr>
        <p:spPr>
          <a:xfrm>
            <a:off x="4734225" y="7901510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g1494fb4fa4a_0_175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g1494fb4fa4a_0_17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494fb4fa4a_0_17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2" name="Google Shape;882;g1494fb4fa4a_0_17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3" name="Google Shape;883;g1494fb4fa4a_0_17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4" name="Google Shape;884;g1494fb4fa4a_0_17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1494fb4fa4a_0_17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g1494fb4fa4a_0_17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7" name="Google Shape;887;g1494fb4fa4a_0_17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8" name="Google Shape;888;g1494fb4fa4a_0_17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1494fb4fa4a_0_1783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g1494fb4fa4a_0_17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g1494fb4fa4a_0_1783"/>
          <p:cNvSpPr txBox="1"/>
          <p:nvPr>
            <p:ph idx="7" type="body"/>
          </p:nvPr>
        </p:nvSpPr>
        <p:spPr>
          <a:xfrm>
            <a:off x="1376363" y="8042290"/>
            <a:ext cx="137643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g1494fb4fa4a_0_1783"/>
          <p:cNvSpPr/>
          <p:nvPr>
            <p:ph idx="8" type="pic"/>
          </p:nvPr>
        </p:nvSpPr>
        <p:spPr>
          <a:xfrm>
            <a:off x="1376361" y="3987126"/>
            <a:ext cx="137643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893" name="Google Shape;893;g1494fb4fa4a_0_17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94" name="Google Shape;894;g1494fb4fa4a_0_1783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g1494fb4fa4a_0_17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494fb4fa4a_0_179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g1494fb4fa4a_0_179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g1494fb4fa4a_0_179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0" name="Google Shape;900;g1494fb4fa4a_0_1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1494fb4fa4a_0_17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g1494fb4fa4a_0_179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3" name="Google Shape;903;g1494fb4fa4a_0_179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4" name="Google Shape;904;g1494fb4fa4a_0_17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1494fb4fa4a_0_179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g1494fb4fa4a_0_179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g1494fb4fa4a_0_1799"/>
          <p:cNvSpPr/>
          <p:nvPr/>
        </p:nvSpPr>
        <p:spPr>
          <a:xfrm>
            <a:off x="4202009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1494fb4fa4a_0_1799"/>
          <p:cNvSpPr txBox="1"/>
          <p:nvPr>
            <p:ph idx="7" type="body"/>
          </p:nvPr>
        </p:nvSpPr>
        <p:spPr>
          <a:xfrm>
            <a:off x="943389" y="8349526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g1494fb4fa4a_0_1799"/>
          <p:cNvSpPr/>
          <p:nvPr/>
        </p:nvSpPr>
        <p:spPr>
          <a:xfrm>
            <a:off x="8659328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1494fb4fa4a_0_1799"/>
          <p:cNvSpPr txBox="1"/>
          <p:nvPr>
            <p:ph idx="8" type="body"/>
          </p:nvPr>
        </p:nvSpPr>
        <p:spPr>
          <a:xfrm>
            <a:off x="4202008" y="3573615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g1494fb4fa4a_0_1799"/>
          <p:cNvSpPr txBox="1"/>
          <p:nvPr>
            <p:ph idx="9" type="body"/>
          </p:nvPr>
        </p:nvSpPr>
        <p:spPr>
          <a:xfrm>
            <a:off x="8659327" y="3573614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g1494fb4fa4a_0_1799"/>
          <p:cNvSpPr/>
          <p:nvPr>
            <p:ph idx="13" type="pic"/>
          </p:nvPr>
        </p:nvSpPr>
        <p:spPr>
          <a:xfrm>
            <a:off x="4904632" y="4940590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g1494fb4fa4a_0_1799"/>
          <p:cNvSpPr/>
          <p:nvPr>
            <p:ph idx="14" type="pic"/>
          </p:nvPr>
        </p:nvSpPr>
        <p:spPr>
          <a:xfrm>
            <a:off x="9361951" y="4952185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g1494fb4fa4a_0_179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494fb4fa4a_0_1819"/>
          <p:cNvSpPr/>
          <p:nvPr/>
        </p:nvSpPr>
        <p:spPr>
          <a:xfrm>
            <a:off x="1975370" y="6691603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7" name="Google Shape;917;g1494fb4fa4a_0_18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1494fb4fa4a_0_181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g1494fb4fa4a_0_181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g1494fb4fa4a_0_181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1" name="Google Shape;921;g1494fb4fa4a_0_1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1494fb4fa4a_0_18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3" name="Google Shape;923;g1494fb4fa4a_0_181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4" name="Google Shape;924;g1494fb4fa4a_0_181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5" name="Google Shape;925;g1494fb4fa4a_0_18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g1494fb4fa4a_0_181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g1494fb4fa4a_0_181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g1494fb4fa4a_0_1819"/>
          <p:cNvSpPr/>
          <p:nvPr/>
        </p:nvSpPr>
        <p:spPr>
          <a:xfrm>
            <a:off x="8305290" y="6684691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g1494fb4fa4a_0_1819"/>
          <p:cNvSpPr/>
          <p:nvPr/>
        </p:nvSpPr>
        <p:spPr>
          <a:xfrm>
            <a:off x="830529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1494fb4fa4a_0_1819"/>
          <p:cNvSpPr/>
          <p:nvPr/>
        </p:nvSpPr>
        <p:spPr>
          <a:xfrm>
            <a:off x="197537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1494fb4fa4a_0_1819"/>
          <p:cNvSpPr/>
          <p:nvPr/>
        </p:nvSpPr>
        <p:spPr>
          <a:xfrm>
            <a:off x="6427703" y="4706609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1494fb4fa4a_0_1819"/>
          <p:cNvSpPr txBox="1"/>
          <p:nvPr>
            <p:ph idx="7" type="body"/>
          </p:nvPr>
        </p:nvSpPr>
        <p:spPr>
          <a:xfrm>
            <a:off x="7130325" y="7167766"/>
            <a:ext cx="2157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g1494fb4fa4a_0_1819"/>
          <p:cNvSpPr/>
          <p:nvPr>
            <p:ph idx="8" type="pic"/>
          </p:nvPr>
        </p:nvSpPr>
        <p:spPr>
          <a:xfrm>
            <a:off x="7130326" y="5218102"/>
            <a:ext cx="2157900" cy="1923300"/>
          </a:xfrm>
          <a:prstGeom prst="rect">
            <a:avLst/>
          </a:prstGeom>
          <a:noFill/>
          <a:ln>
            <a:noFill/>
          </a:ln>
        </p:spPr>
      </p:sp>
      <p:sp>
        <p:nvSpPr>
          <p:cNvPr id="934" name="Google Shape;934;g1494fb4fa4a_0_1819"/>
          <p:cNvSpPr txBox="1"/>
          <p:nvPr>
            <p:ph idx="9" type="body"/>
          </p:nvPr>
        </p:nvSpPr>
        <p:spPr>
          <a:xfrm>
            <a:off x="1988535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g1494fb4fa4a_0_1819"/>
          <p:cNvSpPr txBox="1"/>
          <p:nvPr>
            <p:ph idx="13" type="body"/>
          </p:nvPr>
        </p:nvSpPr>
        <p:spPr>
          <a:xfrm>
            <a:off x="8314179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g1494fb4fa4a_0_1819"/>
          <p:cNvSpPr txBox="1"/>
          <p:nvPr>
            <p:ph idx="14" type="body"/>
          </p:nvPr>
        </p:nvSpPr>
        <p:spPr>
          <a:xfrm>
            <a:off x="8314179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g1494fb4fa4a_0_1819"/>
          <p:cNvSpPr txBox="1"/>
          <p:nvPr>
            <p:ph idx="15" type="body"/>
          </p:nvPr>
        </p:nvSpPr>
        <p:spPr>
          <a:xfrm>
            <a:off x="1988535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g1494fb4fa4a_0_1819"/>
          <p:cNvSpPr txBox="1"/>
          <p:nvPr>
            <p:ph idx="16" type="body"/>
          </p:nvPr>
        </p:nvSpPr>
        <p:spPr>
          <a:xfrm>
            <a:off x="2668423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g1494fb4fa4a_0_1819"/>
          <p:cNvSpPr txBox="1"/>
          <p:nvPr>
            <p:ph idx="17" type="body"/>
          </p:nvPr>
        </p:nvSpPr>
        <p:spPr>
          <a:xfrm>
            <a:off x="8998344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g1494fb4fa4a_0_1819"/>
          <p:cNvSpPr txBox="1"/>
          <p:nvPr>
            <p:ph idx="18" type="body"/>
          </p:nvPr>
        </p:nvSpPr>
        <p:spPr>
          <a:xfrm>
            <a:off x="9192502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1" name="Google Shape;941;g1494fb4fa4a_0_1819"/>
          <p:cNvSpPr txBox="1"/>
          <p:nvPr>
            <p:ph idx="19" type="body"/>
          </p:nvPr>
        </p:nvSpPr>
        <p:spPr>
          <a:xfrm>
            <a:off x="2674887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g1494fb4fa4a_0_181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4" name="Google Shape;944;g1494fb4fa4a_0_1847"/>
          <p:cNvCxnSpPr/>
          <p:nvPr/>
        </p:nvCxnSpPr>
        <p:spPr>
          <a:xfrm>
            <a:off x="7095559" y="9048832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5" name="Google Shape;945;g1494fb4fa4a_0_1847"/>
          <p:cNvCxnSpPr/>
          <p:nvPr/>
        </p:nvCxnSpPr>
        <p:spPr>
          <a:xfrm>
            <a:off x="6515383" y="75060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6" name="Google Shape;946;g1494fb4fa4a_0_1847"/>
          <p:cNvCxnSpPr/>
          <p:nvPr/>
        </p:nvCxnSpPr>
        <p:spPr>
          <a:xfrm>
            <a:off x="5935208" y="596333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7" name="Google Shape;947;g1494fb4fa4a_0_1847"/>
          <p:cNvCxnSpPr/>
          <p:nvPr/>
        </p:nvCxnSpPr>
        <p:spPr>
          <a:xfrm>
            <a:off x="5355033" y="44205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948" name="Google Shape;948;g1494fb4fa4a_0_1847"/>
          <p:cNvGrpSpPr/>
          <p:nvPr/>
        </p:nvGrpSpPr>
        <p:grpSpPr>
          <a:xfrm>
            <a:off x="1367535" y="3559563"/>
            <a:ext cx="7264238" cy="6483996"/>
            <a:chOff x="1926703" y="4375015"/>
            <a:chExt cx="6693300" cy="5974381"/>
          </a:xfrm>
        </p:grpSpPr>
        <p:sp>
          <p:nvSpPr>
            <p:cNvPr id="949" name="Google Shape;949;g1494fb4fa4a_0_1847"/>
            <p:cNvSpPr/>
            <p:nvPr/>
          </p:nvSpPr>
          <p:spPr>
            <a:xfrm>
              <a:off x="4621700" y="4375015"/>
              <a:ext cx="1303200" cy="1185600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g1494fb4fa4a_0_1847"/>
            <p:cNvSpPr/>
            <p:nvPr/>
          </p:nvSpPr>
          <p:spPr>
            <a:xfrm>
              <a:off x="1926703" y="8787896"/>
              <a:ext cx="6693300" cy="156150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g1494fb4fa4a_0_1847"/>
            <p:cNvSpPr/>
            <p:nvPr/>
          </p:nvSpPr>
          <p:spPr>
            <a:xfrm>
              <a:off x="2826191" y="7185873"/>
              <a:ext cx="4894200" cy="156150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g1494fb4fa4a_0_1847"/>
            <p:cNvSpPr/>
            <p:nvPr/>
          </p:nvSpPr>
          <p:spPr>
            <a:xfrm>
              <a:off x="3726892" y="5583850"/>
              <a:ext cx="3093000" cy="156150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3" name="Google Shape;953;g1494fb4fa4a_0_18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1494fb4fa4a_0_184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5" name="Google Shape;955;g1494fb4fa4a_0_184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g1494fb4fa4a_0_184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7" name="Google Shape;957;g1494fb4fa4a_0_1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g1494fb4fa4a_0_18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9" name="Google Shape;959;g1494fb4fa4a_0_184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0" name="Google Shape;960;g1494fb4fa4a_0_184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61" name="Google Shape;961;g1494fb4fa4a_0_18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1494fb4fa4a_0_184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63" name="Google Shape;963;g1494fb4fa4a_0_184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g1494fb4fa4a_0_184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5" name="Google Shape;965;g1494fb4fa4a_0_1847"/>
          <p:cNvSpPr txBox="1"/>
          <p:nvPr>
            <p:ph idx="7" type="body"/>
          </p:nvPr>
        </p:nvSpPr>
        <p:spPr>
          <a:xfrm>
            <a:off x="4083485" y="5432250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6" name="Google Shape;966;g1494fb4fa4a_0_1847"/>
          <p:cNvSpPr txBox="1"/>
          <p:nvPr>
            <p:ph idx="8" type="body"/>
          </p:nvPr>
        </p:nvSpPr>
        <p:spPr>
          <a:xfrm>
            <a:off x="4083485" y="408715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7" name="Google Shape;967;g1494fb4fa4a_0_1847"/>
          <p:cNvSpPr txBox="1"/>
          <p:nvPr>
            <p:ph idx="9" type="body"/>
          </p:nvPr>
        </p:nvSpPr>
        <p:spPr>
          <a:xfrm>
            <a:off x="4083485" y="707430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g1494fb4fa4a_0_1847"/>
          <p:cNvSpPr txBox="1"/>
          <p:nvPr>
            <p:ph idx="13" type="body"/>
          </p:nvPr>
        </p:nvSpPr>
        <p:spPr>
          <a:xfrm>
            <a:off x="4083485" y="8769015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g1494fb4fa4a_0_1847"/>
          <p:cNvSpPr txBox="1"/>
          <p:nvPr>
            <p:ph idx="14" type="body"/>
          </p:nvPr>
        </p:nvSpPr>
        <p:spPr>
          <a:xfrm>
            <a:off x="7507374" y="4062432"/>
            <a:ext cx="7467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g1494fb4fa4a_0_1847"/>
          <p:cNvSpPr txBox="1"/>
          <p:nvPr>
            <p:ph idx="15" type="body"/>
          </p:nvPr>
        </p:nvSpPr>
        <p:spPr>
          <a:xfrm>
            <a:off x="8101533" y="5588530"/>
            <a:ext cx="6911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g1494fb4fa4a_0_1847"/>
          <p:cNvSpPr txBox="1"/>
          <p:nvPr>
            <p:ph idx="16" type="body"/>
          </p:nvPr>
        </p:nvSpPr>
        <p:spPr>
          <a:xfrm>
            <a:off x="8631378" y="7114628"/>
            <a:ext cx="629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g1494fb4fa4a_0_1847"/>
          <p:cNvSpPr txBox="1"/>
          <p:nvPr>
            <p:ph idx="17" type="body"/>
          </p:nvPr>
        </p:nvSpPr>
        <p:spPr>
          <a:xfrm>
            <a:off x="9294756" y="8640726"/>
            <a:ext cx="5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g1494fb4fa4a_0_18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1494fb4fa4a_0_18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g1494fb4fa4a_0_18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g1494fb4fa4a_0_187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78" name="Google Shape;978;g1494fb4fa4a_0_18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1494fb4fa4a_0_18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g1494fb4fa4a_0_187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1" name="Google Shape;981;g1494fb4fa4a_0_187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82" name="Google Shape;982;g1494fb4fa4a_0_18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1494fb4fa4a_0_187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84" name="Google Shape;984;g1494fb4fa4a_0_187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g1494fb4fa4a_0_187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6" name="Google Shape;986;g1494fb4fa4a_0_1877"/>
          <p:cNvSpPr/>
          <p:nvPr/>
        </p:nvSpPr>
        <p:spPr>
          <a:xfrm>
            <a:off x="1359820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1494fb4fa4a_0_1877"/>
          <p:cNvSpPr txBox="1"/>
          <p:nvPr>
            <p:ph idx="7" type="body"/>
          </p:nvPr>
        </p:nvSpPr>
        <p:spPr>
          <a:xfrm>
            <a:off x="1348642" y="3163164"/>
            <a:ext cx="310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g1494fb4fa4a_0_1877"/>
          <p:cNvSpPr/>
          <p:nvPr/>
        </p:nvSpPr>
        <p:spPr>
          <a:xfrm>
            <a:off x="12034412" y="3170819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1494fb4fa4a_0_1877"/>
          <p:cNvSpPr txBox="1"/>
          <p:nvPr>
            <p:ph idx="8" type="body"/>
          </p:nvPr>
        </p:nvSpPr>
        <p:spPr>
          <a:xfrm>
            <a:off x="12055760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0" name="Google Shape;990;g1494fb4fa4a_0_1877"/>
          <p:cNvSpPr/>
          <p:nvPr/>
        </p:nvSpPr>
        <p:spPr>
          <a:xfrm>
            <a:off x="8476214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1494fb4fa4a_0_1877"/>
          <p:cNvSpPr txBox="1"/>
          <p:nvPr>
            <p:ph idx="9" type="body"/>
          </p:nvPr>
        </p:nvSpPr>
        <p:spPr>
          <a:xfrm>
            <a:off x="8497569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g1494fb4fa4a_0_1877"/>
          <p:cNvSpPr/>
          <p:nvPr/>
        </p:nvSpPr>
        <p:spPr>
          <a:xfrm>
            <a:off x="4918017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1494fb4fa4a_0_1877"/>
          <p:cNvSpPr txBox="1"/>
          <p:nvPr>
            <p:ph idx="13" type="body"/>
          </p:nvPr>
        </p:nvSpPr>
        <p:spPr>
          <a:xfrm>
            <a:off x="4939375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4" name="Google Shape;994;g1494fb4fa4a_0_1877"/>
          <p:cNvSpPr txBox="1"/>
          <p:nvPr>
            <p:ph idx="14" type="body"/>
          </p:nvPr>
        </p:nvSpPr>
        <p:spPr>
          <a:xfrm>
            <a:off x="1348654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5" name="Google Shape;995;g1494fb4fa4a_0_1877"/>
          <p:cNvSpPr txBox="1"/>
          <p:nvPr>
            <p:ph idx="15" type="body"/>
          </p:nvPr>
        </p:nvSpPr>
        <p:spPr>
          <a:xfrm>
            <a:off x="4910001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g1494fb4fa4a_0_1877"/>
          <p:cNvSpPr txBox="1"/>
          <p:nvPr>
            <p:ph idx="16" type="body"/>
          </p:nvPr>
        </p:nvSpPr>
        <p:spPr>
          <a:xfrm>
            <a:off x="8471348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g1494fb4fa4a_0_1877"/>
          <p:cNvSpPr txBox="1"/>
          <p:nvPr>
            <p:ph idx="17" type="body"/>
          </p:nvPr>
        </p:nvSpPr>
        <p:spPr>
          <a:xfrm>
            <a:off x="12032696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g1494fb4fa4a_0_1877"/>
          <p:cNvSpPr txBox="1"/>
          <p:nvPr>
            <p:ph idx="18" type="body"/>
          </p:nvPr>
        </p:nvSpPr>
        <p:spPr>
          <a:xfrm>
            <a:off x="1376445" y="7878565"/>
            <a:ext cx="137643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9" name="Google Shape;999;g1494fb4fa4a_0_1877"/>
          <p:cNvSpPr/>
          <p:nvPr/>
        </p:nvSpPr>
        <p:spPr>
          <a:xfrm rot="5400000">
            <a:off x="7722316" y="6281139"/>
            <a:ext cx="1072800" cy="1273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g1494fb4fa4a_0_19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1494fb4fa4a_0_190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3" name="Google Shape;1003;g1494fb4fa4a_0_190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g1494fb4fa4a_0_190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5" name="Google Shape;1005;g1494fb4fa4a_0_19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g1494fb4fa4a_0_19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7" name="Google Shape;1007;g1494fb4fa4a_0_190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8" name="Google Shape;1008;g1494fb4fa4a_0_190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9" name="Google Shape;1009;g1494fb4fa4a_0_19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1494fb4fa4a_0_190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11" name="Google Shape;1011;g1494fb4fa4a_0_190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2" name="Google Shape;1012;g1494fb4fa4a_0_190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3" name="Google Shape;1013;g1494fb4fa4a_0_1904"/>
          <p:cNvSpPr txBox="1"/>
          <p:nvPr>
            <p:ph idx="7" type="body"/>
          </p:nvPr>
        </p:nvSpPr>
        <p:spPr>
          <a:xfrm>
            <a:off x="1376363" y="3107311"/>
            <a:ext cx="137652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4" name="Google Shape;1014;g1494fb4fa4a_0_1904"/>
          <p:cNvSpPr/>
          <p:nvPr/>
        </p:nvSpPr>
        <p:spPr>
          <a:xfrm>
            <a:off x="8078398" y="9270993"/>
            <a:ext cx="180600" cy="180600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g1494fb4fa4a_0_1904"/>
          <p:cNvSpPr/>
          <p:nvPr/>
        </p:nvSpPr>
        <p:spPr>
          <a:xfrm>
            <a:off x="8078398" y="9618521"/>
            <a:ext cx="180600" cy="180600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g1494fb4fa4a_0_190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g1494fb4fa4a_0_1904"/>
          <p:cNvSpPr txBox="1"/>
          <p:nvPr>
            <p:ph idx="8" type="body"/>
          </p:nvPr>
        </p:nvSpPr>
        <p:spPr>
          <a:xfrm>
            <a:off x="1376363" y="4318979"/>
            <a:ext cx="13764600" cy="4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3" name="Google Shape;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5"/>
          <p:cNvSpPr/>
          <p:nvPr>
            <p:ph idx="3" type="pic"/>
          </p:nvPr>
        </p:nvSpPr>
        <p:spPr>
          <a:xfrm>
            <a:off x="1376444" y="3845389"/>
            <a:ext cx="4137573" cy="644929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5"/>
          <p:cNvSpPr txBox="1"/>
          <p:nvPr>
            <p:ph idx="4" type="body"/>
          </p:nvPr>
        </p:nvSpPr>
        <p:spPr>
          <a:xfrm>
            <a:off x="6220025" y="3844925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35"/>
          <p:cNvSpPr txBox="1"/>
          <p:nvPr>
            <p:ph idx="5" type="body"/>
          </p:nvPr>
        </p:nvSpPr>
        <p:spPr>
          <a:xfrm>
            <a:off x="6220025" y="6200198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5"/>
          <p:cNvSpPr txBox="1"/>
          <p:nvPr>
            <p:ph idx="6" type="body"/>
          </p:nvPr>
        </p:nvSpPr>
        <p:spPr>
          <a:xfrm>
            <a:off x="6220025" y="8555934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3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g1494fb4fa4a_0_19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g1494fb4fa4a_0_19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1" name="Google Shape;1021;g1494fb4fa4a_0_19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g1494fb4fa4a_0_19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3" name="Google Shape;1023;g1494fb4fa4a_0_1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1494fb4fa4a_0_19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5" name="Google Shape;1025;g1494fb4fa4a_0_19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6" name="Google Shape;1026;g1494fb4fa4a_0_19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7" name="Google Shape;1027;g1494fb4fa4a_0_19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g1494fb4fa4a_0_19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29" name="Google Shape;1029;g1494fb4fa4a_0_1922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0" name="Google Shape;1030;g1494fb4fa4a_0_1922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31" name="Google Shape;1031;g1494fb4fa4a_0_1922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{7F592DE5-335C-45A0-8F78-2805DD2C4599}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g1494fb4fa4a_0_19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1494fb4fa4a_0_193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5" name="Google Shape;1035;g1494fb4fa4a_0_193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6" name="Google Shape;1036;g1494fb4fa4a_0_193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7" name="Google Shape;1037;g1494fb4fa4a_0_19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g1494fb4fa4a_0_19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g1494fb4fa4a_0_193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0" name="Google Shape;1040;g1494fb4fa4a_0_193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41" name="Google Shape;1041;g1494fb4fa4a_0_19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1494fb4fa4a_0_193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43" name="Google Shape;1043;g1494fb4fa4a_0_1936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4" name="Google Shape;1044;g1494fb4fa4a_0_1936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45" name="Google Shape;1045;g1494fb4fa4a_0_193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{7F592DE5-335C-45A0-8F78-2805DD2C4599}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411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g1494fb4fa4a_0_19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1494fb4fa4a_0_195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" name="Google Shape;1049;g1494fb4fa4a_0_195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" name="Google Shape;1050;g1494fb4fa4a_0_195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1" name="Google Shape;1051;g1494fb4fa4a_0_19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1494fb4fa4a_0_19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g1494fb4fa4a_0_195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4" name="Google Shape;1054;g1494fb4fa4a_0_195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5" name="Google Shape;1055;g1494fb4fa4a_0_19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g1494fb4fa4a_0_195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57" name="Google Shape;1057;g1494fb4fa4a_0_1950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g1494fb4fa4a_0_1950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59" name="Google Shape;1059;g1494fb4fa4a_0_1950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{7F592DE5-335C-45A0-8F78-2805DD2C4599}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g1494fb4fa4a_0_19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g1494fb4fa4a_0_196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g1494fb4fa4a_0_196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g1494fb4fa4a_0_196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5" name="Google Shape;1065;g1494fb4fa4a_0_19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g1494fb4fa4a_0_19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7" name="Google Shape;1067;g1494fb4fa4a_0_196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8" name="Google Shape;1068;g1494fb4fa4a_0_196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9" name="Google Shape;1069;g1494fb4fa4a_0_19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1494fb4fa4a_0_196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71" name="Google Shape;1071;g1494fb4fa4a_0_196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g1494fb4fa4a_0_196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g1494fb4fa4a_0_196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74" name="Google Shape;1074;g1494fb4fa4a_0_1964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{7F592DE5-335C-45A0-8F78-2805DD2C4599}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g1494fb4fa4a_0_19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1494fb4fa4a_0_19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8" name="Google Shape;1078;g1494fb4fa4a_0_197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g1494fb4fa4a_0_197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0" name="Google Shape;1080;g1494fb4fa4a_0_19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g1494fb4fa4a_0_19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2" name="Google Shape;1082;g1494fb4fa4a_0_197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3" name="Google Shape;1083;g1494fb4fa4a_0_197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4" name="Google Shape;1084;g1494fb4fa4a_0_19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1494fb4fa4a_0_197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86" name="Google Shape;1086;g1494fb4fa4a_0_197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7" name="Google Shape;1087;g1494fb4fa4a_0_197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g1494fb4fa4a_0_1979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89" name="Google Shape;1089;g1494fb4fa4a_0_197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{7F592DE5-335C-45A0-8F78-2805DD2C4599}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90" name="Google Shape;1090;g1494fb4fa4a_0_1979"/>
          <p:cNvSpPr/>
          <p:nvPr/>
        </p:nvSpPr>
        <p:spPr>
          <a:xfrm>
            <a:off x="1376445" y="3418994"/>
            <a:ext cx="5398500" cy="7138200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 1">
  <p:cSld name="18_본문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297814f4af_0_418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3" name="Google Shape;1093;g2297814f4af_0_4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2297814f4af_0_4180"/>
          <p:cNvSpPr txBox="1"/>
          <p:nvPr>
            <p:ph idx="2" type="body"/>
          </p:nvPr>
        </p:nvSpPr>
        <p:spPr>
          <a:xfrm>
            <a:off x="1376363" y="8042290"/>
            <a:ext cx="176277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g2297814f4af_0_4180"/>
          <p:cNvSpPr/>
          <p:nvPr>
            <p:ph idx="3" type="pic"/>
          </p:nvPr>
        </p:nvSpPr>
        <p:spPr>
          <a:xfrm>
            <a:off x="1376360" y="3387710"/>
            <a:ext cx="176277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6" name="Google Shape;1096;g2297814f4af_0_4180"/>
          <p:cNvSpPr txBox="1"/>
          <p:nvPr>
            <p:ph idx="4" type="body"/>
          </p:nvPr>
        </p:nvSpPr>
        <p:spPr>
          <a:xfrm>
            <a:off x="1376445" y="2127998"/>
            <a:ext cx="1762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g2297814f4af_0_4180"/>
          <p:cNvSpPr txBox="1"/>
          <p:nvPr>
            <p:ph idx="5" type="body"/>
          </p:nvPr>
        </p:nvSpPr>
        <p:spPr>
          <a:xfrm>
            <a:off x="6097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g2297814f4af_0_4180"/>
          <p:cNvSpPr txBox="1"/>
          <p:nvPr>
            <p:ph idx="12" type="sldNum"/>
          </p:nvPr>
        </p:nvSpPr>
        <p:spPr>
          <a:xfrm>
            <a:off x="558000" y="10609200"/>
            <a:ext cx="457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g2297814f4af_0_9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g2297814f4af_0_906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04" name="Google Shape;1104;g2297814f4af_0_906"/>
          <p:cNvGrpSpPr/>
          <p:nvPr/>
        </p:nvGrpSpPr>
        <p:grpSpPr>
          <a:xfrm>
            <a:off x="16034217" y="10578284"/>
            <a:ext cx="3798031" cy="800400"/>
            <a:chOff x="12621458" y="10172844"/>
            <a:chExt cx="3798031" cy="800400"/>
          </a:xfrm>
        </p:grpSpPr>
        <p:sp>
          <p:nvSpPr>
            <p:cNvPr id="1105" name="Google Shape;1105;g2297814f4af_0_906"/>
            <p:cNvSpPr txBox="1"/>
            <p:nvPr/>
          </p:nvSpPr>
          <p:spPr>
            <a:xfrm>
              <a:off x="12929289" y="10172844"/>
              <a:ext cx="3490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2297814f4af_0_906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/>
            </a:p>
          </p:txBody>
        </p:sp>
      </p:grpSp>
      <p:sp>
        <p:nvSpPr>
          <p:cNvPr id="1107" name="Google Shape;1107;g2297814f4af_0_906"/>
          <p:cNvSpPr/>
          <p:nvPr/>
        </p:nvSpPr>
        <p:spPr>
          <a:xfrm>
            <a:off x="1501893" y="6612000"/>
            <a:ext cx="17303400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g2297814f4af_0_9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g2297814f4af_0_91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g2297814f4af_0_91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12" name="Google Shape;1112;g2297814f4af_0_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g2297814f4af_0_91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14" name="Google Shape;1114;g2297814f4af_0_913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g2297814f4af_0_9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g2297814f4af_0_92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g2297814f4af_0_92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19" name="Google Shape;1119;g2297814f4af_0_9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g2297814f4af_0_92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21" name="Google Shape;1121;g2297814f4af_0_920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g2297814f4af_0_920"/>
          <p:cNvSpPr/>
          <p:nvPr/>
        </p:nvSpPr>
        <p:spPr>
          <a:xfrm rot="5400000">
            <a:off x="3377581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g2297814f4af_0_920"/>
          <p:cNvSpPr txBox="1"/>
          <p:nvPr>
            <p:ph idx="3" type="body"/>
          </p:nvPr>
        </p:nvSpPr>
        <p:spPr>
          <a:xfrm>
            <a:off x="943389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4" name="Google Shape;1124;g2297814f4af_0_920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g2297814f4af_0_920"/>
          <p:cNvSpPr/>
          <p:nvPr/>
        </p:nvSpPr>
        <p:spPr>
          <a:xfrm rot="5400000">
            <a:off x="6379198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g2297814f4af_0_920"/>
          <p:cNvSpPr txBox="1"/>
          <p:nvPr>
            <p:ph idx="4" type="body"/>
          </p:nvPr>
        </p:nvSpPr>
        <p:spPr>
          <a:xfrm>
            <a:off x="3945006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g2297814f4af_0_920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2297814f4af_0_920"/>
          <p:cNvSpPr/>
          <p:nvPr/>
        </p:nvSpPr>
        <p:spPr>
          <a:xfrm rot="5400000">
            <a:off x="9380815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g2297814f4af_0_920"/>
          <p:cNvSpPr txBox="1"/>
          <p:nvPr>
            <p:ph idx="5" type="body"/>
          </p:nvPr>
        </p:nvSpPr>
        <p:spPr>
          <a:xfrm>
            <a:off x="6946623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g2297814f4af_0_920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g2297814f4af_0_920"/>
          <p:cNvSpPr/>
          <p:nvPr/>
        </p:nvSpPr>
        <p:spPr>
          <a:xfrm rot="5400000">
            <a:off x="12382432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g2297814f4af_0_920"/>
          <p:cNvSpPr txBox="1"/>
          <p:nvPr>
            <p:ph idx="6" type="body"/>
          </p:nvPr>
        </p:nvSpPr>
        <p:spPr>
          <a:xfrm>
            <a:off x="9948240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g2297814f4af_0_920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g2297814f4af_0_920"/>
          <p:cNvSpPr txBox="1"/>
          <p:nvPr>
            <p:ph idx="7" type="body"/>
          </p:nvPr>
        </p:nvSpPr>
        <p:spPr>
          <a:xfrm>
            <a:off x="12949857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5" name="Google Shape;1135;g2297814f4af_0_920"/>
          <p:cNvSpPr txBox="1"/>
          <p:nvPr>
            <p:ph idx="8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g2297814f4af_0_920"/>
          <p:cNvSpPr txBox="1"/>
          <p:nvPr>
            <p:ph idx="9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g2297814f4af_0_920"/>
          <p:cNvSpPr txBox="1"/>
          <p:nvPr>
            <p:ph idx="13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g2297814f4af_0_920"/>
          <p:cNvSpPr txBox="1"/>
          <p:nvPr>
            <p:ph idx="14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g2297814f4af_0_920"/>
          <p:cNvSpPr txBox="1"/>
          <p:nvPr>
            <p:ph idx="15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g2297814f4af_0_9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g2297814f4af_0_94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3" name="Google Shape;1143;g2297814f4af_0_94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44" name="Google Shape;1144;g2297814f4af_0_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g2297814f4af_0_945"/>
          <p:cNvGrpSpPr/>
          <p:nvPr/>
        </p:nvGrpSpPr>
        <p:grpSpPr>
          <a:xfrm>
            <a:off x="1274618" y="3629891"/>
            <a:ext cx="3211740" cy="1565700"/>
            <a:chOff x="1274618" y="3629891"/>
            <a:chExt cx="3211740" cy="1565700"/>
          </a:xfrm>
        </p:grpSpPr>
        <p:sp>
          <p:nvSpPr>
            <p:cNvPr id="1146" name="Google Shape;1146;g2297814f4af_0_945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2297814f4af_0_945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8" name="Google Shape;1148;g2297814f4af_0_945"/>
          <p:cNvSpPr txBox="1"/>
          <p:nvPr>
            <p:ph idx="3" type="body"/>
          </p:nvPr>
        </p:nvSpPr>
        <p:spPr>
          <a:xfrm>
            <a:off x="1274618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49" name="Google Shape;1149;g2297814f4af_0_945"/>
          <p:cNvGrpSpPr/>
          <p:nvPr/>
        </p:nvGrpSpPr>
        <p:grpSpPr>
          <a:xfrm>
            <a:off x="4936461" y="3629891"/>
            <a:ext cx="3211740" cy="1565700"/>
            <a:chOff x="1274618" y="3629891"/>
            <a:chExt cx="3211740" cy="1565700"/>
          </a:xfrm>
        </p:grpSpPr>
        <p:sp>
          <p:nvSpPr>
            <p:cNvPr id="1150" name="Google Shape;1150;g2297814f4af_0_945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2297814f4af_0_945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2" name="Google Shape;1152;g2297814f4af_0_945"/>
          <p:cNvSpPr txBox="1"/>
          <p:nvPr>
            <p:ph idx="4" type="body"/>
          </p:nvPr>
        </p:nvSpPr>
        <p:spPr>
          <a:xfrm>
            <a:off x="4936416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53" name="Google Shape;1153;g2297814f4af_0_945"/>
          <p:cNvGrpSpPr/>
          <p:nvPr/>
        </p:nvGrpSpPr>
        <p:grpSpPr>
          <a:xfrm>
            <a:off x="8598304" y="3629891"/>
            <a:ext cx="3211740" cy="1565700"/>
            <a:chOff x="1274618" y="3629891"/>
            <a:chExt cx="3211740" cy="1565700"/>
          </a:xfrm>
        </p:grpSpPr>
        <p:sp>
          <p:nvSpPr>
            <p:cNvPr id="1154" name="Google Shape;1154;g2297814f4af_0_945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2297814f4af_0_945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6" name="Google Shape;1156;g2297814f4af_0_945"/>
          <p:cNvSpPr txBox="1"/>
          <p:nvPr>
            <p:ph idx="5" type="body"/>
          </p:nvPr>
        </p:nvSpPr>
        <p:spPr>
          <a:xfrm>
            <a:off x="8598214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g2297814f4af_0_945"/>
          <p:cNvSpPr/>
          <p:nvPr/>
        </p:nvSpPr>
        <p:spPr>
          <a:xfrm>
            <a:off x="12260011" y="3629891"/>
            <a:ext cx="28800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g2297814f4af_0_945"/>
          <p:cNvSpPr txBox="1"/>
          <p:nvPr>
            <p:ph idx="6" type="body"/>
          </p:nvPr>
        </p:nvSpPr>
        <p:spPr>
          <a:xfrm>
            <a:off x="12260011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g2297814f4af_0_945"/>
          <p:cNvSpPr txBox="1"/>
          <p:nvPr>
            <p:ph idx="7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g2297814f4af_0_945"/>
          <p:cNvSpPr txBox="1"/>
          <p:nvPr>
            <p:ph idx="8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1" name="Google Shape;1161;g2297814f4af_0_945"/>
          <p:cNvSpPr txBox="1"/>
          <p:nvPr>
            <p:ph idx="9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2" name="Google Shape;1162;g2297814f4af_0_945"/>
          <p:cNvSpPr txBox="1"/>
          <p:nvPr>
            <p:ph idx="13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3" name="Google Shape;1163;g2297814f4af_0_945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3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" name="Google Shape;1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6"/>
          <p:cNvSpPr txBox="1"/>
          <p:nvPr>
            <p:ph idx="3" type="body"/>
          </p:nvPr>
        </p:nvSpPr>
        <p:spPr>
          <a:xfrm>
            <a:off x="1376363" y="5791198"/>
            <a:ext cx="13765212" cy="4281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36"/>
          <p:cNvSpPr txBox="1"/>
          <p:nvPr>
            <p:ph idx="4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3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g2297814f4af_0_9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g2297814f4af_0_96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7" name="Google Shape;1167;g2297814f4af_0_96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68" name="Google Shape;1168;g2297814f4af_0_9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g2297814f4af_0_969"/>
          <p:cNvSpPr/>
          <p:nvPr>
            <p:ph idx="3" type="pic"/>
          </p:nvPr>
        </p:nvSpPr>
        <p:spPr>
          <a:xfrm>
            <a:off x="1376444" y="3845389"/>
            <a:ext cx="4137600" cy="644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70" name="Google Shape;1170;g2297814f4af_0_969"/>
          <p:cNvSpPr txBox="1"/>
          <p:nvPr>
            <p:ph idx="4" type="body"/>
          </p:nvPr>
        </p:nvSpPr>
        <p:spPr>
          <a:xfrm>
            <a:off x="6220025" y="3844925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1" name="Google Shape;1171;g2297814f4af_0_969"/>
          <p:cNvSpPr txBox="1"/>
          <p:nvPr>
            <p:ph idx="5" type="body"/>
          </p:nvPr>
        </p:nvSpPr>
        <p:spPr>
          <a:xfrm>
            <a:off x="6220025" y="6200198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g2297814f4af_0_969"/>
          <p:cNvSpPr txBox="1"/>
          <p:nvPr>
            <p:ph idx="6" type="body"/>
          </p:nvPr>
        </p:nvSpPr>
        <p:spPr>
          <a:xfrm>
            <a:off x="6220025" y="8555934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g2297814f4af_0_96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g2297814f4af_0_9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g2297814f4af_0_9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g2297814f4af_0_97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78" name="Google Shape;1178;g2297814f4af_0_9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g2297814f4af_0_979"/>
          <p:cNvSpPr txBox="1"/>
          <p:nvPr>
            <p:ph idx="3" type="body"/>
          </p:nvPr>
        </p:nvSpPr>
        <p:spPr>
          <a:xfrm>
            <a:off x="1376363" y="5791198"/>
            <a:ext cx="13765200" cy="4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g2297814f4af_0_979"/>
          <p:cNvSpPr txBox="1"/>
          <p:nvPr>
            <p:ph idx="4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1" name="Google Shape;1181;g2297814f4af_0_97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g2297814f4af_0_9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g2297814f4af_0_98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g2297814f4af_0_98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86" name="Google Shape;1186;g2297814f4af_0_9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g2297814f4af_0_987"/>
          <p:cNvSpPr/>
          <p:nvPr>
            <p:ph idx="3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88" name="Google Shape;1188;g2297814f4af_0_987"/>
          <p:cNvSpPr txBox="1"/>
          <p:nvPr>
            <p:ph idx="4" type="body"/>
          </p:nvPr>
        </p:nvSpPr>
        <p:spPr>
          <a:xfrm>
            <a:off x="8134348" y="3863975"/>
            <a:ext cx="7005900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g2297814f4af_0_987"/>
          <p:cNvSpPr txBox="1"/>
          <p:nvPr>
            <p:ph idx="5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g2297814f4af_0_98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g2297814f4af_0_9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g2297814f4af_0_99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4" name="Google Shape;1194;g2297814f4af_0_99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95" name="Google Shape;1195;g2297814f4af_0_9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g2297814f4af_0_996"/>
          <p:cNvSpPr txBox="1"/>
          <p:nvPr>
            <p:ph idx="3" type="body"/>
          </p:nvPr>
        </p:nvSpPr>
        <p:spPr>
          <a:xfrm>
            <a:off x="1376363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g2297814f4af_0_996"/>
          <p:cNvSpPr/>
          <p:nvPr>
            <p:ph idx="4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198" name="Google Shape;1198;g2297814f4af_0_996"/>
          <p:cNvSpPr txBox="1"/>
          <p:nvPr>
            <p:ph idx="5" type="body"/>
          </p:nvPr>
        </p:nvSpPr>
        <p:spPr>
          <a:xfrm>
            <a:off x="8480885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9" name="Google Shape;1199;g2297814f4af_0_996"/>
          <p:cNvSpPr/>
          <p:nvPr>
            <p:ph idx="6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00" name="Google Shape;1200;g2297814f4af_0_99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01" name="Google Shape;1201;g2297814f4af_0_996"/>
          <p:cNvSpPr txBox="1"/>
          <p:nvPr>
            <p:ph idx="7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g2297814f4af_0_10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g2297814f4af_0_10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5" name="Google Shape;1205;g2297814f4af_0_10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06" name="Google Shape;1206;g2297814f4af_0_10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g2297814f4af_0_1007"/>
          <p:cNvSpPr txBox="1"/>
          <p:nvPr>
            <p:ph idx="3" type="body"/>
          </p:nvPr>
        </p:nvSpPr>
        <p:spPr>
          <a:xfrm>
            <a:off x="1376361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g2297814f4af_0_1007"/>
          <p:cNvSpPr/>
          <p:nvPr>
            <p:ph idx="4" type="pic"/>
          </p:nvPr>
        </p:nvSpPr>
        <p:spPr>
          <a:xfrm>
            <a:off x="1376361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09" name="Google Shape;1209;g2297814f4af_0_1007"/>
          <p:cNvSpPr txBox="1"/>
          <p:nvPr>
            <p:ph idx="5" type="body"/>
          </p:nvPr>
        </p:nvSpPr>
        <p:spPr>
          <a:xfrm>
            <a:off x="6106955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0" name="Google Shape;1210;g2297814f4af_0_1007"/>
          <p:cNvSpPr/>
          <p:nvPr>
            <p:ph idx="6" type="pic"/>
          </p:nvPr>
        </p:nvSpPr>
        <p:spPr>
          <a:xfrm>
            <a:off x="6106955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1" name="Google Shape;1211;g2297814f4af_0_1007"/>
          <p:cNvSpPr txBox="1"/>
          <p:nvPr>
            <p:ph idx="7" type="body"/>
          </p:nvPr>
        </p:nvSpPr>
        <p:spPr>
          <a:xfrm>
            <a:off x="10812512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2" name="Google Shape;1212;g2297814f4af_0_1007"/>
          <p:cNvSpPr/>
          <p:nvPr>
            <p:ph idx="8" type="pic"/>
          </p:nvPr>
        </p:nvSpPr>
        <p:spPr>
          <a:xfrm>
            <a:off x="10812512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3" name="Google Shape;1213;g2297814f4af_0_10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14" name="Google Shape;1214;g2297814f4af_0_1007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g2297814f4af_0_10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g2297814f4af_0_102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g2297814f4af_0_102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19" name="Google Shape;1219;g2297814f4af_0_10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g2297814f4af_0_1020"/>
          <p:cNvSpPr/>
          <p:nvPr/>
        </p:nvSpPr>
        <p:spPr>
          <a:xfrm>
            <a:off x="3737555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g2297814f4af_0_1020"/>
          <p:cNvSpPr/>
          <p:nvPr/>
        </p:nvSpPr>
        <p:spPr>
          <a:xfrm>
            <a:off x="8658556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g2297814f4af_0_1020"/>
          <p:cNvSpPr/>
          <p:nvPr/>
        </p:nvSpPr>
        <p:spPr>
          <a:xfrm>
            <a:off x="3737555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g2297814f4af_0_1020"/>
          <p:cNvSpPr/>
          <p:nvPr/>
        </p:nvSpPr>
        <p:spPr>
          <a:xfrm>
            <a:off x="8658556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g2297814f4af_0_102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g2297814f4af_0_102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g2297814f4af_0_102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g2297814f4af_0_102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g2297814f4af_0_1020"/>
          <p:cNvSpPr txBox="1"/>
          <p:nvPr>
            <p:ph idx="3" type="body"/>
          </p:nvPr>
        </p:nvSpPr>
        <p:spPr>
          <a:xfrm>
            <a:off x="3737555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g2297814f4af_0_1020"/>
          <p:cNvSpPr txBox="1"/>
          <p:nvPr>
            <p:ph idx="4" type="body"/>
          </p:nvPr>
        </p:nvSpPr>
        <p:spPr>
          <a:xfrm>
            <a:off x="8658561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g2297814f4af_0_1020"/>
          <p:cNvSpPr txBox="1"/>
          <p:nvPr>
            <p:ph idx="5" type="body"/>
          </p:nvPr>
        </p:nvSpPr>
        <p:spPr>
          <a:xfrm>
            <a:off x="3737555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g2297814f4af_0_1020"/>
          <p:cNvSpPr txBox="1"/>
          <p:nvPr>
            <p:ph idx="6" type="body"/>
          </p:nvPr>
        </p:nvSpPr>
        <p:spPr>
          <a:xfrm>
            <a:off x="8658561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g2297814f4af_0_102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g2297814f4af_0_10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g2297814f4af_0_103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6" name="Google Shape;1236;g2297814f4af_0_103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37" name="Google Shape;1237;g2297814f4af_0_10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g2297814f4af_0_1038"/>
          <p:cNvSpPr/>
          <p:nvPr/>
        </p:nvSpPr>
        <p:spPr>
          <a:xfrm>
            <a:off x="2793176" y="3359426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g2297814f4af_0_1038"/>
          <p:cNvSpPr/>
          <p:nvPr/>
        </p:nvSpPr>
        <p:spPr>
          <a:xfrm>
            <a:off x="4214752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g2297814f4af_0_1038"/>
          <p:cNvSpPr/>
          <p:nvPr/>
        </p:nvSpPr>
        <p:spPr>
          <a:xfrm>
            <a:off x="1371599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g2297814f4af_0_1038"/>
          <p:cNvSpPr txBox="1"/>
          <p:nvPr>
            <p:ph idx="3" type="body"/>
          </p:nvPr>
        </p:nvSpPr>
        <p:spPr>
          <a:xfrm>
            <a:off x="2793175" y="3379304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g2297814f4af_0_1038"/>
          <p:cNvSpPr txBox="1"/>
          <p:nvPr>
            <p:ph idx="4" type="body"/>
          </p:nvPr>
        </p:nvSpPr>
        <p:spPr>
          <a:xfrm>
            <a:off x="1371598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g2297814f4af_0_1038"/>
          <p:cNvSpPr txBox="1"/>
          <p:nvPr>
            <p:ph idx="5" type="body"/>
          </p:nvPr>
        </p:nvSpPr>
        <p:spPr>
          <a:xfrm>
            <a:off x="4214752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g2297814f4af_0_1038"/>
          <p:cNvSpPr txBox="1"/>
          <p:nvPr>
            <p:ph idx="6" type="body"/>
          </p:nvPr>
        </p:nvSpPr>
        <p:spPr>
          <a:xfrm>
            <a:off x="8607283" y="3667238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g2297814f4af_0_1038"/>
          <p:cNvSpPr txBox="1"/>
          <p:nvPr>
            <p:ph idx="7" type="body"/>
          </p:nvPr>
        </p:nvSpPr>
        <p:spPr>
          <a:xfrm>
            <a:off x="8607283" y="6040820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g2297814f4af_0_1038"/>
          <p:cNvSpPr txBox="1"/>
          <p:nvPr>
            <p:ph idx="8" type="body"/>
          </p:nvPr>
        </p:nvSpPr>
        <p:spPr>
          <a:xfrm>
            <a:off x="8607283" y="8387359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7" name="Google Shape;1247;g2297814f4af_0_1038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g2297814f4af_0_10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g2297814f4af_0_105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g2297814f4af_0_105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2" name="Google Shape;1252;g2297814f4af_0_1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3" name="Google Shape;1253;g2297814f4af_0_1053"/>
          <p:cNvCxnSpPr>
            <a:stCxn id="1254" idx="6"/>
            <a:endCxn id="1255" idx="2"/>
          </p:cNvCxnSpPr>
          <p:nvPr/>
        </p:nvCxnSpPr>
        <p:spPr>
          <a:xfrm>
            <a:off x="2636875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4" name="Google Shape;1254;g2297814f4af_0_1053"/>
          <p:cNvSpPr/>
          <p:nvPr/>
        </p:nvSpPr>
        <p:spPr>
          <a:xfrm>
            <a:off x="2406775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g2297814f4af_0_1053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g2297814f4af_0_1053"/>
          <p:cNvSpPr/>
          <p:nvPr/>
        </p:nvSpPr>
        <p:spPr>
          <a:xfrm>
            <a:off x="5128527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g2297814f4af_0_1053"/>
          <p:cNvSpPr/>
          <p:nvPr/>
        </p:nvSpPr>
        <p:spPr>
          <a:xfrm>
            <a:off x="7850279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g2297814f4af_0_1053"/>
          <p:cNvSpPr/>
          <p:nvPr/>
        </p:nvSpPr>
        <p:spPr>
          <a:xfrm>
            <a:off x="10572031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g2297814f4af_0_1053"/>
          <p:cNvSpPr txBox="1"/>
          <p:nvPr>
            <p:ph idx="3" type="body"/>
          </p:nvPr>
        </p:nvSpPr>
        <p:spPr>
          <a:xfrm>
            <a:off x="1220303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g2297814f4af_0_1053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g2297814f4af_0_1053"/>
          <p:cNvSpPr txBox="1"/>
          <p:nvPr>
            <p:ph idx="4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g2297814f4af_0_1053"/>
          <p:cNvSpPr txBox="1"/>
          <p:nvPr>
            <p:ph idx="5" type="body"/>
          </p:nvPr>
        </p:nvSpPr>
        <p:spPr>
          <a:xfrm>
            <a:off x="12110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g2297814f4af_0_1053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g2297814f4af_0_1053"/>
          <p:cNvSpPr txBox="1"/>
          <p:nvPr>
            <p:ph idx="6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5" name="Google Shape;1265;g2297814f4af_0_1053"/>
          <p:cNvSpPr txBox="1"/>
          <p:nvPr>
            <p:ph idx="7" type="body"/>
          </p:nvPr>
        </p:nvSpPr>
        <p:spPr>
          <a:xfrm>
            <a:off x="9392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g2297814f4af_0_1053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g2297814f4af_0_1053"/>
          <p:cNvSpPr txBox="1"/>
          <p:nvPr>
            <p:ph idx="8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8" name="Google Shape;1268;g2297814f4af_0_1053"/>
          <p:cNvSpPr txBox="1"/>
          <p:nvPr>
            <p:ph idx="9" type="body"/>
          </p:nvPr>
        </p:nvSpPr>
        <p:spPr>
          <a:xfrm>
            <a:off x="66672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g2297814f4af_0_1053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g2297814f4af_0_1053"/>
          <p:cNvSpPr txBox="1"/>
          <p:nvPr>
            <p:ph idx="13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g2297814f4af_0_1053"/>
          <p:cNvSpPr txBox="1"/>
          <p:nvPr>
            <p:ph idx="14" type="body"/>
          </p:nvPr>
        </p:nvSpPr>
        <p:spPr>
          <a:xfrm>
            <a:off x="39456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g2297814f4af_0_1053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g2297814f4af_0_1053"/>
          <p:cNvSpPr txBox="1"/>
          <p:nvPr>
            <p:ph idx="15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74" name="Google Shape;1274;g2297814f4af_0_1053"/>
          <p:cNvCxnSpPr>
            <a:stCxn id="1260" idx="0"/>
            <a:endCxn id="1254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75" name="Google Shape;1275;g2297814f4af_0_1053"/>
          <p:cNvCxnSpPr>
            <a:stCxn id="1272" idx="0"/>
            <a:endCxn id="1256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76" name="Google Shape;1276;g2297814f4af_0_1053"/>
          <p:cNvCxnSpPr>
            <a:stCxn id="1269" idx="0"/>
            <a:endCxn id="1257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77" name="Google Shape;1277;g2297814f4af_0_1053"/>
          <p:cNvCxnSpPr>
            <a:stCxn id="1266" idx="0"/>
            <a:endCxn id="1258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78" name="Google Shape;1278;g2297814f4af_0_1053"/>
          <p:cNvCxnSpPr>
            <a:stCxn id="1263" idx="0"/>
            <a:endCxn id="1255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279" name="Google Shape;1279;g2297814f4af_0_105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g2297814f4af_0_10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g2297814f4af_0_108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3" name="Google Shape;1283;g2297814f4af_0_108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84" name="Google Shape;1284;g2297814f4af_0_10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g2297814f4af_0_1085"/>
          <p:cNvSpPr txBox="1"/>
          <p:nvPr>
            <p:ph idx="3" type="body"/>
          </p:nvPr>
        </p:nvSpPr>
        <p:spPr>
          <a:xfrm>
            <a:off x="1376445" y="5017928"/>
            <a:ext cx="13764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g2297814f4af_0_1085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Google Shape;1288;g2297814f4af_0_10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g2297814f4af_0_109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0" name="Google Shape;1290;g2297814f4af_0_109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91" name="Google Shape;1291;g2297814f4af_0_10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g2297814f4af_0_1092"/>
          <p:cNvSpPr/>
          <p:nvPr/>
        </p:nvSpPr>
        <p:spPr>
          <a:xfrm>
            <a:off x="943756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g2297814f4af_0_1092"/>
          <p:cNvSpPr txBox="1"/>
          <p:nvPr>
            <p:ph idx="3" type="body"/>
          </p:nvPr>
        </p:nvSpPr>
        <p:spPr>
          <a:xfrm>
            <a:off x="943389" y="78241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g2297814f4af_0_1092"/>
          <p:cNvSpPr/>
          <p:nvPr/>
        </p:nvSpPr>
        <p:spPr>
          <a:xfrm rot="5400000">
            <a:off x="5177201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g2297814f4af_0_1092"/>
          <p:cNvSpPr/>
          <p:nvPr/>
        </p:nvSpPr>
        <p:spPr>
          <a:xfrm>
            <a:off x="6260763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g2297814f4af_0_1092"/>
          <p:cNvSpPr/>
          <p:nvPr/>
        </p:nvSpPr>
        <p:spPr>
          <a:xfrm rot="5400000">
            <a:off x="10475298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g2297814f4af_0_1092"/>
          <p:cNvSpPr/>
          <p:nvPr/>
        </p:nvSpPr>
        <p:spPr>
          <a:xfrm>
            <a:off x="11577771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g2297814f4af_0_1092"/>
          <p:cNvSpPr txBox="1"/>
          <p:nvPr>
            <p:ph idx="4" type="body"/>
          </p:nvPr>
        </p:nvSpPr>
        <p:spPr>
          <a:xfrm>
            <a:off x="1065368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g2297814f4af_0_1092"/>
          <p:cNvSpPr txBox="1"/>
          <p:nvPr>
            <p:ph idx="5" type="body"/>
          </p:nvPr>
        </p:nvSpPr>
        <p:spPr>
          <a:xfrm>
            <a:off x="11697022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g2297814f4af_0_1092"/>
          <p:cNvSpPr txBox="1"/>
          <p:nvPr>
            <p:ph idx="6" type="body"/>
          </p:nvPr>
        </p:nvSpPr>
        <p:spPr>
          <a:xfrm>
            <a:off x="6432874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g2297814f4af_0_109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1" name="Google Shape;1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7"/>
          <p:cNvSpPr/>
          <p:nvPr>
            <p:ph idx="3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7"/>
          <p:cNvSpPr txBox="1"/>
          <p:nvPr>
            <p:ph idx="4" type="body"/>
          </p:nvPr>
        </p:nvSpPr>
        <p:spPr>
          <a:xfrm>
            <a:off x="8134348" y="3863975"/>
            <a:ext cx="7005823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37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3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297814f4af_0_1107"/>
          <p:cNvSpPr/>
          <p:nvPr/>
        </p:nvSpPr>
        <p:spPr>
          <a:xfrm>
            <a:off x="8797768" y="464473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g2297814f4af_0_1107"/>
          <p:cNvSpPr txBox="1"/>
          <p:nvPr>
            <p:ph idx="1" type="body"/>
          </p:nvPr>
        </p:nvSpPr>
        <p:spPr>
          <a:xfrm>
            <a:off x="8939845" y="4764860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05" name="Google Shape;1305;g2297814f4af_0_1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g2297814f4af_0_1107"/>
          <p:cNvSpPr txBox="1"/>
          <p:nvPr>
            <p:ph idx="2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g2297814f4af_0_1107"/>
          <p:cNvSpPr txBox="1"/>
          <p:nvPr>
            <p:ph idx="3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08" name="Google Shape;1308;g2297814f4af_0_1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g2297814f4af_0_1107"/>
          <p:cNvSpPr/>
          <p:nvPr/>
        </p:nvSpPr>
        <p:spPr>
          <a:xfrm>
            <a:off x="943756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g2297814f4af_0_1107"/>
          <p:cNvSpPr txBox="1"/>
          <p:nvPr>
            <p:ph idx="4" type="body"/>
          </p:nvPr>
        </p:nvSpPr>
        <p:spPr>
          <a:xfrm>
            <a:off x="943389" y="76877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1" name="Google Shape;1311;g2297814f4af_0_1107"/>
          <p:cNvSpPr/>
          <p:nvPr/>
        </p:nvSpPr>
        <p:spPr>
          <a:xfrm rot="5400000">
            <a:off x="3899243" y="572230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g2297814f4af_0_1107"/>
          <p:cNvSpPr/>
          <p:nvPr/>
        </p:nvSpPr>
        <p:spPr>
          <a:xfrm>
            <a:off x="4870762" y="4663676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g2297814f4af_0_1107"/>
          <p:cNvSpPr/>
          <p:nvPr/>
        </p:nvSpPr>
        <p:spPr>
          <a:xfrm rot="5400000">
            <a:off x="11806236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g2297814f4af_0_1107"/>
          <p:cNvSpPr/>
          <p:nvPr/>
        </p:nvSpPr>
        <p:spPr>
          <a:xfrm>
            <a:off x="12724775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g2297814f4af_0_1107"/>
          <p:cNvSpPr txBox="1"/>
          <p:nvPr>
            <p:ph idx="5" type="body"/>
          </p:nvPr>
        </p:nvSpPr>
        <p:spPr>
          <a:xfrm>
            <a:off x="1065368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g2297814f4af_0_1107"/>
          <p:cNvSpPr txBox="1"/>
          <p:nvPr>
            <p:ph idx="6" type="body"/>
          </p:nvPr>
        </p:nvSpPr>
        <p:spPr>
          <a:xfrm>
            <a:off x="1284402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g2297814f4af_0_1107"/>
          <p:cNvSpPr txBox="1"/>
          <p:nvPr>
            <p:ph idx="7" type="body"/>
          </p:nvPr>
        </p:nvSpPr>
        <p:spPr>
          <a:xfrm>
            <a:off x="499689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g2297814f4af_0_1107"/>
          <p:cNvSpPr/>
          <p:nvPr/>
        </p:nvSpPr>
        <p:spPr>
          <a:xfrm rot="5400000">
            <a:off x="7875337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g2297814f4af_0_11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Google Shape;1321;g2297814f4af_0_1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g2297814f4af_0_112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3" name="Google Shape;1323;g2297814f4af_0_112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4" name="Google Shape;1324;g2297814f4af_0_1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g2297814f4af_0_1125"/>
          <p:cNvSpPr/>
          <p:nvPr/>
        </p:nvSpPr>
        <p:spPr>
          <a:xfrm>
            <a:off x="1274618" y="3629891"/>
            <a:ext cx="38475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g2297814f4af_0_1125"/>
          <p:cNvSpPr txBox="1"/>
          <p:nvPr>
            <p:ph idx="3" type="body"/>
          </p:nvPr>
        </p:nvSpPr>
        <p:spPr>
          <a:xfrm>
            <a:off x="1274619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g2297814f4af_0_1125"/>
          <p:cNvSpPr/>
          <p:nvPr/>
        </p:nvSpPr>
        <p:spPr>
          <a:xfrm>
            <a:off x="6283409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g2297814f4af_0_1125"/>
          <p:cNvSpPr txBox="1"/>
          <p:nvPr>
            <p:ph idx="4" type="body"/>
          </p:nvPr>
        </p:nvSpPr>
        <p:spPr>
          <a:xfrm>
            <a:off x="6282951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g2297814f4af_0_1125"/>
          <p:cNvSpPr/>
          <p:nvPr/>
        </p:nvSpPr>
        <p:spPr>
          <a:xfrm>
            <a:off x="11292841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g2297814f4af_0_1125"/>
          <p:cNvSpPr txBox="1"/>
          <p:nvPr>
            <p:ph idx="5" type="body"/>
          </p:nvPr>
        </p:nvSpPr>
        <p:spPr>
          <a:xfrm>
            <a:off x="11292752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g2297814f4af_0_1125"/>
          <p:cNvSpPr txBox="1"/>
          <p:nvPr>
            <p:ph idx="6" type="body"/>
          </p:nvPr>
        </p:nvSpPr>
        <p:spPr>
          <a:xfrm>
            <a:off x="1274618" y="3629891"/>
            <a:ext cx="38475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g2297814f4af_0_1125"/>
          <p:cNvSpPr txBox="1"/>
          <p:nvPr>
            <p:ph idx="7" type="body"/>
          </p:nvPr>
        </p:nvSpPr>
        <p:spPr>
          <a:xfrm>
            <a:off x="112927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g2297814f4af_0_1125"/>
          <p:cNvSpPr txBox="1"/>
          <p:nvPr>
            <p:ph idx="8" type="body"/>
          </p:nvPr>
        </p:nvSpPr>
        <p:spPr>
          <a:xfrm>
            <a:off x="62829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g2297814f4af_0_1125"/>
          <p:cNvSpPr/>
          <p:nvPr/>
        </p:nvSpPr>
        <p:spPr>
          <a:xfrm rot="5400000">
            <a:off x="5485821" y="729419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g2297814f4af_0_1125"/>
          <p:cNvSpPr/>
          <p:nvPr/>
        </p:nvSpPr>
        <p:spPr>
          <a:xfrm rot="5400000">
            <a:off x="10496232" y="731875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g2297814f4af_0_1125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g2297814f4af_0_1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g2297814f4af_0_114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g2297814f4af_0_114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41" name="Google Shape;1341;g2297814f4af_0_1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g2297814f4af_0_1142"/>
          <p:cNvSpPr/>
          <p:nvPr/>
        </p:nvSpPr>
        <p:spPr>
          <a:xfrm>
            <a:off x="11045964" y="4270186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g2297814f4af_0_1142"/>
          <p:cNvSpPr/>
          <p:nvPr/>
        </p:nvSpPr>
        <p:spPr>
          <a:xfrm>
            <a:off x="6208780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g2297814f4af_0_1142"/>
          <p:cNvSpPr/>
          <p:nvPr/>
        </p:nvSpPr>
        <p:spPr>
          <a:xfrm>
            <a:off x="1371599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g2297814f4af_0_1142"/>
          <p:cNvSpPr txBox="1"/>
          <p:nvPr>
            <p:ph idx="3" type="body"/>
          </p:nvPr>
        </p:nvSpPr>
        <p:spPr>
          <a:xfrm>
            <a:off x="1371598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6" name="Google Shape;1346;g2297814f4af_0_1142"/>
          <p:cNvSpPr txBox="1"/>
          <p:nvPr>
            <p:ph idx="4" type="body"/>
          </p:nvPr>
        </p:nvSpPr>
        <p:spPr>
          <a:xfrm>
            <a:off x="1371596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7" name="Google Shape;1347;g2297814f4af_0_1142"/>
          <p:cNvSpPr txBox="1"/>
          <p:nvPr>
            <p:ph idx="5" type="body"/>
          </p:nvPr>
        </p:nvSpPr>
        <p:spPr>
          <a:xfrm>
            <a:off x="6208777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8" name="Google Shape;1348;g2297814f4af_0_1142"/>
          <p:cNvSpPr txBox="1"/>
          <p:nvPr>
            <p:ph idx="6" type="body"/>
          </p:nvPr>
        </p:nvSpPr>
        <p:spPr>
          <a:xfrm>
            <a:off x="6208775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9" name="Google Shape;1349;g2297814f4af_0_1142"/>
          <p:cNvSpPr txBox="1"/>
          <p:nvPr>
            <p:ph idx="7" type="body"/>
          </p:nvPr>
        </p:nvSpPr>
        <p:spPr>
          <a:xfrm>
            <a:off x="11045963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0" name="Google Shape;1350;g2297814f4af_0_1142"/>
          <p:cNvSpPr txBox="1"/>
          <p:nvPr>
            <p:ph idx="8" type="body"/>
          </p:nvPr>
        </p:nvSpPr>
        <p:spPr>
          <a:xfrm>
            <a:off x="11045961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1" name="Google Shape;1351;g2297814f4af_0_114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Google Shape;1353;g2297814f4af_0_1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g2297814f4af_0_115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5" name="Google Shape;1355;g2297814f4af_0_115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56" name="Google Shape;1356;g2297814f4af_0_1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g2297814f4af_0_1157"/>
          <p:cNvSpPr/>
          <p:nvPr/>
        </p:nvSpPr>
        <p:spPr>
          <a:xfrm>
            <a:off x="1763136" y="8441908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g2297814f4af_0_1157"/>
          <p:cNvSpPr txBox="1"/>
          <p:nvPr>
            <p:ph idx="3" type="body"/>
          </p:nvPr>
        </p:nvSpPr>
        <p:spPr>
          <a:xfrm>
            <a:off x="1763136" y="8613619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9" name="Google Shape;1359;g2297814f4af_0_1157"/>
          <p:cNvSpPr txBox="1"/>
          <p:nvPr>
            <p:ph idx="4" type="body"/>
          </p:nvPr>
        </p:nvSpPr>
        <p:spPr>
          <a:xfrm>
            <a:off x="6559112" y="8998060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g2297814f4af_0_1157"/>
          <p:cNvSpPr txBox="1"/>
          <p:nvPr>
            <p:ph idx="5" type="body"/>
          </p:nvPr>
        </p:nvSpPr>
        <p:spPr>
          <a:xfrm>
            <a:off x="6559112" y="8394989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g2297814f4af_0_1157"/>
          <p:cNvSpPr/>
          <p:nvPr/>
        </p:nvSpPr>
        <p:spPr>
          <a:xfrm>
            <a:off x="4579930" y="6739821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g2297814f4af_0_1157"/>
          <p:cNvSpPr txBox="1"/>
          <p:nvPr>
            <p:ph idx="6" type="body"/>
          </p:nvPr>
        </p:nvSpPr>
        <p:spPr>
          <a:xfrm>
            <a:off x="4579930" y="6911532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g2297814f4af_0_1157"/>
          <p:cNvSpPr txBox="1"/>
          <p:nvPr>
            <p:ph idx="7" type="body"/>
          </p:nvPr>
        </p:nvSpPr>
        <p:spPr>
          <a:xfrm>
            <a:off x="9375906" y="7295973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g2297814f4af_0_1157"/>
          <p:cNvSpPr txBox="1"/>
          <p:nvPr>
            <p:ph idx="8" type="body"/>
          </p:nvPr>
        </p:nvSpPr>
        <p:spPr>
          <a:xfrm>
            <a:off x="9375906" y="6692902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g2297814f4af_0_1157"/>
          <p:cNvSpPr/>
          <p:nvPr/>
        </p:nvSpPr>
        <p:spPr>
          <a:xfrm>
            <a:off x="7375029" y="4980834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g2297814f4af_0_1157"/>
          <p:cNvSpPr txBox="1"/>
          <p:nvPr>
            <p:ph idx="9" type="body"/>
          </p:nvPr>
        </p:nvSpPr>
        <p:spPr>
          <a:xfrm>
            <a:off x="7375029" y="5152545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g2297814f4af_0_1157"/>
          <p:cNvSpPr txBox="1"/>
          <p:nvPr>
            <p:ph idx="13" type="body"/>
          </p:nvPr>
        </p:nvSpPr>
        <p:spPr>
          <a:xfrm>
            <a:off x="12171005" y="5536986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8" name="Google Shape;1368;g2297814f4af_0_1157"/>
          <p:cNvSpPr txBox="1"/>
          <p:nvPr>
            <p:ph idx="14" type="body"/>
          </p:nvPr>
        </p:nvSpPr>
        <p:spPr>
          <a:xfrm>
            <a:off x="12171005" y="4933915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9" name="Google Shape;1369;g2297814f4af_0_1157"/>
          <p:cNvSpPr/>
          <p:nvPr/>
        </p:nvSpPr>
        <p:spPr>
          <a:xfrm>
            <a:off x="10170128" y="3345426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g2297814f4af_0_1157"/>
          <p:cNvSpPr txBox="1"/>
          <p:nvPr>
            <p:ph idx="15" type="body"/>
          </p:nvPr>
        </p:nvSpPr>
        <p:spPr>
          <a:xfrm>
            <a:off x="10170128" y="3517137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g2297814f4af_0_1157"/>
          <p:cNvSpPr/>
          <p:nvPr/>
        </p:nvSpPr>
        <p:spPr>
          <a:xfrm>
            <a:off x="10365769" y="449065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g2297814f4af_0_1157"/>
          <p:cNvSpPr/>
          <p:nvPr/>
        </p:nvSpPr>
        <p:spPr>
          <a:xfrm>
            <a:off x="7549997" y="614528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g2297814f4af_0_1157"/>
          <p:cNvSpPr/>
          <p:nvPr/>
        </p:nvSpPr>
        <p:spPr>
          <a:xfrm>
            <a:off x="4734225" y="7901510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g2297814f4af_0_115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g2297814f4af_0_1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g2297814f4af_0_118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8" name="Google Shape;1378;g2297814f4af_0_118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79" name="Google Shape;1379;g2297814f4af_0_1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g2297814f4af_0_1180"/>
          <p:cNvSpPr txBox="1"/>
          <p:nvPr>
            <p:ph idx="3" type="body"/>
          </p:nvPr>
        </p:nvSpPr>
        <p:spPr>
          <a:xfrm>
            <a:off x="1376363" y="8042290"/>
            <a:ext cx="137643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1" name="Google Shape;1381;g2297814f4af_0_1180"/>
          <p:cNvSpPr/>
          <p:nvPr>
            <p:ph idx="4" type="pic"/>
          </p:nvPr>
        </p:nvSpPr>
        <p:spPr>
          <a:xfrm>
            <a:off x="1376361" y="3987126"/>
            <a:ext cx="137643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2" name="Google Shape;1382;g2297814f4af_0_118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83" name="Google Shape;1383;g2297814f4af_0_1180"/>
          <p:cNvSpPr txBox="1"/>
          <p:nvPr>
            <p:ph idx="5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Google Shape;1385;g2297814f4af_0_11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g2297814f4af_0_118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7" name="Google Shape;1387;g2297814f4af_0_118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88" name="Google Shape;1388;g2297814f4af_0_1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g2297814f4af_0_1189"/>
          <p:cNvSpPr/>
          <p:nvPr/>
        </p:nvSpPr>
        <p:spPr>
          <a:xfrm>
            <a:off x="4202009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g2297814f4af_0_1189"/>
          <p:cNvSpPr txBox="1"/>
          <p:nvPr>
            <p:ph idx="3" type="body"/>
          </p:nvPr>
        </p:nvSpPr>
        <p:spPr>
          <a:xfrm>
            <a:off x="943389" y="8349526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g2297814f4af_0_1189"/>
          <p:cNvSpPr/>
          <p:nvPr/>
        </p:nvSpPr>
        <p:spPr>
          <a:xfrm>
            <a:off x="8659328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g2297814f4af_0_1189"/>
          <p:cNvSpPr txBox="1"/>
          <p:nvPr>
            <p:ph idx="4" type="body"/>
          </p:nvPr>
        </p:nvSpPr>
        <p:spPr>
          <a:xfrm>
            <a:off x="4202008" y="3573615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g2297814f4af_0_1189"/>
          <p:cNvSpPr txBox="1"/>
          <p:nvPr>
            <p:ph idx="5" type="body"/>
          </p:nvPr>
        </p:nvSpPr>
        <p:spPr>
          <a:xfrm>
            <a:off x="8659327" y="3573614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4" name="Google Shape;1394;g2297814f4af_0_1189"/>
          <p:cNvSpPr/>
          <p:nvPr>
            <p:ph idx="6" type="pic"/>
          </p:nvPr>
        </p:nvSpPr>
        <p:spPr>
          <a:xfrm>
            <a:off x="4904632" y="4940590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1395" name="Google Shape;1395;g2297814f4af_0_1189"/>
          <p:cNvSpPr/>
          <p:nvPr>
            <p:ph idx="7" type="pic"/>
          </p:nvPr>
        </p:nvSpPr>
        <p:spPr>
          <a:xfrm>
            <a:off x="9361951" y="4952185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1396" name="Google Shape;1396;g2297814f4af_0_118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297814f4af_0_1202"/>
          <p:cNvSpPr/>
          <p:nvPr/>
        </p:nvSpPr>
        <p:spPr>
          <a:xfrm>
            <a:off x="1975370" y="6691603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9" name="Google Shape;1399;g2297814f4af_0_1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g2297814f4af_0_120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g2297814f4af_0_120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02" name="Google Shape;1402;g2297814f4af_0_1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g2297814f4af_0_1202"/>
          <p:cNvSpPr/>
          <p:nvPr/>
        </p:nvSpPr>
        <p:spPr>
          <a:xfrm>
            <a:off x="8305290" y="6684691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g2297814f4af_0_1202"/>
          <p:cNvSpPr/>
          <p:nvPr/>
        </p:nvSpPr>
        <p:spPr>
          <a:xfrm>
            <a:off x="830529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g2297814f4af_0_1202"/>
          <p:cNvSpPr/>
          <p:nvPr/>
        </p:nvSpPr>
        <p:spPr>
          <a:xfrm>
            <a:off x="197537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g2297814f4af_0_1202"/>
          <p:cNvSpPr/>
          <p:nvPr/>
        </p:nvSpPr>
        <p:spPr>
          <a:xfrm>
            <a:off x="6427703" y="4706609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g2297814f4af_0_1202"/>
          <p:cNvSpPr txBox="1"/>
          <p:nvPr>
            <p:ph idx="3" type="body"/>
          </p:nvPr>
        </p:nvSpPr>
        <p:spPr>
          <a:xfrm>
            <a:off x="7130325" y="7167766"/>
            <a:ext cx="2157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g2297814f4af_0_1202"/>
          <p:cNvSpPr/>
          <p:nvPr>
            <p:ph idx="4" type="pic"/>
          </p:nvPr>
        </p:nvSpPr>
        <p:spPr>
          <a:xfrm>
            <a:off x="7130326" y="5218102"/>
            <a:ext cx="2157900" cy="19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409" name="Google Shape;1409;g2297814f4af_0_1202"/>
          <p:cNvSpPr txBox="1"/>
          <p:nvPr>
            <p:ph idx="5" type="body"/>
          </p:nvPr>
        </p:nvSpPr>
        <p:spPr>
          <a:xfrm>
            <a:off x="1988535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0" name="Google Shape;1410;g2297814f4af_0_1202"/>
          <p:cNvSpPr txBox="1"/>
          <p:nvPr>
            <p:ph idx="6" type="body"/>
          </p:nvPr>
        </p:nvSpPr>
        <p:spPr>
          <a:xfrm>
            <a:off x="8314179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g2297814f4af_0_1202"/>
          <p:cNvSpPr txBox="1"/>
          <p:nvPr>
            <p:ph idx="7" type="body"/>
          </p:nvPr>
        </p:nvSpPr>
        <p:spPr>
          <a:xfrm>
            <a:off x="8314179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2" name="Google Shape;1412;g2297814f4af_0_1202"/>
          <p:cNvSpPr txBox="1"/>
          <p:nvPr>
            <p:ph idx="8" type="body"/>
          </p:nvPr>
        </p:nvSpPr>
        <p:spPr>
          <a:xfrm>
            <a:off x="1988535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g2297814f4af_0_1202"/>
          <p:cNvSpPr txBox="1"/>
          <p:nvPr>
            <p:ph idx="9" type="body"/>
          </p:nvPr>
        </p:nvSpPr>
        <p:spPr>
          <a:xfrm>
            <a:off x="2668423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g2297814f4af_0_1202"/>
          <p:cNvSpPr txBox="1"/>
          <p:nvPr>
            <p:ph idx="13" type="body"/>
          </p:nvPr>
        </p:nvSpPr>
        <p:spPr>
          <a:xfrm>
            <a:off x="8998344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g2297814f4af_0_1202"/>
          <p:cNvSpPr txBox="1"/>
          <p:nvPr>
            <p:ph idx="14" type="body"/>
          </p:nvPr>
        </p:nvSpPr>
        <p:spPr>
          <a:xfrm>
            <a:off x="9192502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g2297814f4af_0_1202"/>
          <p:cNvSpPr txBox="1"/>
          <p:nvPr>
            <p:ph idx="15" type="body"/>
          </p:nvPr>
        </p:nvSpPr>
        <p:spPr>
          <a:xfrm>
            <a:off x="2674887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7" name="Google Shape;1417;g2297814f4af_0_120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9" name="Google Shape;1419;g2297814f4af_0_1223"/>
          <p:cNvCxnSpPr/>
          <p:nvPr/>
        </p:nvCxnSpPr>
        <p:spPr>
          <a:xfrm>
            <a:off x="7095559" y="9048832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20" name="Google Shape;1420;g2297814f4af_0_1223"/>
          <p:cNvCxnSpPr/>
          <p:nvPr/>
        </p:nvCxnSpPr>
        <p:spPr>
          <a:xfrm>
            <a:off x="6515383" y="75060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21" name="Google Shape;1421;g2297814f4af_0_1223"/>
          <p:cNvCxnSpPr/>
          <p:nvPr/>
        </p:nvCxnSpPr>
        <p:spPr>
          <a:xfrm>
            <a:off x="5935208" y="596333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22" name="Google Shape;1422;g2297814f4af_0_1223"/>
          <p:cNvCxnSpPr/>
          <p:nvPr/>
        </p:nvCxnSpPr>
        <p:spPr>
          <a:xfrm>
            <a:off x="5355033" y="44205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423" name="Google Shape;1423;g2297814f4af_0_1223"/>
          <p:cNvGrpSpPr/>
          <p:nvPr/>
        </p:nvGrpSpPr>
        <p:grpSpPr>
          <a:xfrm>
            <a:off x="1367535" y="3559563"/>
            <a:ext cx="7264238" cy="6483996"/>
            <a:chOff x="1926703" y="4375015"/>
            <a:chExt cx="6693300" cy="5974381"/>
          </a:xfrm>
        </p:grpSpPr>
        <p:sp>
          <p:nvSpPr>
            <p:cNvPr id="1424" name="Google Shape;1424;g2297814f4af_0_1223"/>
            <p:cNvSpPr/>
            <p:nvPr/>
          </p:nvSpPr>
          <p:spPr>
            <a:xfrm>
              <a:off x="4621700" y="4375015"/>
              <a:ext cx="1303200" cy="1185600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g2297814f4af_0_1223"/>
            <p:cNvSpPr/>
            <p:nvPr/>
          </p:nvSpPr>
          <p:spPr>
            <a:xfrm>
              <a:off x="1926703" y="8787896"/>
              <a:ext cx="6693300" cy="156150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g2297814f4af_0_1223"/>
            <p:cNvSpPr/>
            <p:nvPr/>
          </p:nvSpPr>
          <p:spPr>
            <a:xfrm>
              <a:off x="2826191" y="7185873"/>
              <a:ext cx="4894200" cy="156150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g2297814f4af_0_1223"/>
            <p:cNvSpPr/>
            <p:nvPr/>
          </p:nvSpPr>
          <p:spPr>
            <a:xfrm>
              <a:off x="3726892" y="5583850"/>
              <a:ext cx="3093000" cy="156150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28" name="Google Shape;1428;g2297814f4af_0_12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g2297814f4af_0_122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g2297814f4af_0_122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31" name="Google Shape;1431;g2297814f4af_0_1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g2297814f4af_0_122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33" name="Google Shape;1433;g2297814f4af_0_1223"/>
          <p:cNvSpPr txBox="1"/>
          <p:nvPr>
            <p:ph idx="3" type="body"/>
          </p:nvPr>
        </p:nvSpPr>
        <p:spPr>
          <a:xfrm>
            <a:off x="4083485" y="5432250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4" name="Google Shape;1434;g2297814f4af_0_1223"/>
          <p:cNvSpPr txBox="1"/>
          <p:nvPr>
            <p:ph idx="4" type="body"/>
          </p:nvPr>
        </p:nvSpPr>
        <p:spPr>
          <a:xfrm>
            <a:off x="4083485" y="408715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5" name="Google Shape;1435;g2297814f4af_0_1223"/>
          <p:cNvSpPr txBox="1"/>
          <p:nvPr>
            <p:ph idx="5" type="body"/>
          </p:nvPr>
        </p:nvSpPr>
        <p:spPr>
          <a:xfrm>
            <a:off x="4083485" y="707430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g2297814f4af_0_1223"/>
          <p:cNvSpPr txBox="1"/>
          <p:nvPr>
            <p:ph idx="6" type="body"/>
          </p:nvPr>
        </p:nvSpPr>
        <p:spPr>
          <a:xfrm>
            <a:off x="4083485" y="8769015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7" name="Google Shape;1437;g2297814f4af_0_1223"/>
          <p:cNvSpPr txBox="1"/>
          <p:nvPr>
            <p:ph idx="7" type="body"/>
          </p:nvPr>
        </p:nvSpPr>
        <p:spPr>
          <a:xfrm>
            <a:off x="7507374" y="4062432"/>
            <a:ext cx="7467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8" name="Google Shape;1438;g2297814f4af_0_1223"/>
          <p:cNvSpPr txBox="1"/>
          <p:nvPr>
            <p:ph idx="8" type="body"/>
          </p:nvPr>
        </p:nvSpPr>
        <p:spPr>
          <a:xfrm>
            <a:off x="8101533" y="5588530"/>
            <a:ext cx="6911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g2297814f4af_0_1223"/>
          <p:cNvSpPr txBox="1"/>
          <p:nvPr>
            <p:ph idx="9" type="body"/>
          </p:nvPr>
        </p:nvSpPr>
        <p:spPr>
          <a:xfrm>
            <a:off x="8631378" y="7114628"/>
            <a:ext cx="629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0" name="Google Shape;1440;g2297814f4af_0_1223"/>
          <p:cNvSpPr txBox="1"/>
          <p:nvPr>
            <p:ph idx="13" type="body"/>
          </p:nvPr>
        </p:nvSpPr>
        <p:spPr>
          <a:xfrm>
            <a:off x="9294756" y="8640726"/>
            <a:ext cx="5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Google Shape;1442;g2297814f4af_0_1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g2297814f4af_0_124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4" name="Google Shape;1444;g2297814f4af_0_124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45" name="Google Shape;1445;g2297814f4af_0_1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g2297814f4af_0_124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47" name="Google Shape;1447;g2297814f4af_0_1246"/>
          <p:cNvSpPr/>
          <p:nvPr/>
        </p:nvSpPr>
        <p:spPr>
          <a:xfrm>
            <a:off x="1359820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g2297814f4af_0_1246"/>
          <p:cNvSpPr txBox="1"/>
          <p:nvPr>
            <p:ph idx="3" type="body"/>
          </p:nvPr>
        </p:nvSpPr>
        <p:spPr>
          <a:xfrm>
            <a:off x="1348642" y="3163164"/>
            <a:ext cx="310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9" name="Google Shape;1449;g2297814f4af_0_1246"/>
          <p:cNvSpPr/>
          <p:nvPr/>
        </p:nvSpPr>
        <p:spPr>
          <a:xfrm>
            <a:off x="12034412" y="3170819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g2297814f4af_0_1246"/>
          <p:cNvSpPr txBox="1"/>
          <p:nvPr>
            <p:ph idx="4" type="body"/>
          </p:nvPr>
        </p:nvSpPr>
        <p:spPr>
          <a:xfrm>
            <a:off x="12055760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g2297814f4af_0_1246"/>
          <p:cNvSpPr/>
          <p:nvPr/>
        </p:nvSpPr>
        <p:spPr>
          <a:xfrm>
            <a:off x="8476214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g2297814f4af_0_1246"/>
          <p:cNvSpPr txBox="1"/>
          <p:nvPr>
            <p:ph idx="5" type="body"/>
          </p:nvPr>
        </p:nvSpPr>
        <p:spPr>
          <a:xfrm>
            <a:off x="8497569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g2297814f4af_0_1246"/>
          <p:cNvSpPr/>
          <p:nvPr/>
        </p:nvSpPr>
        <p:spPr>
          <a:xfrm>
            <a:off x="4918017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g2297814f4af_0_1246"/>
          <p:cNvSpPr txBox="1"/>
          <p:nvPr>
            <p:ph idx="6" type="body"/>
          </p:nvPr>
        </p:nvSpPr>
        <p:spPr>
          <a:xfrm>
            <a:off x="4939375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5" name="Google Shape;1455;g2297814f4af_0_1246"/>
          <p:cNvSpPr txBox="1"/>
          <p:nvPr>
            <p:ph idx="7" type="body"/>
          </p:nvPr>
        </p:nvSpPr>
        <p:spPr>
          <a:xfrm>
            <a:off x="1348654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g2297814f4af_0_1246"/>
          <p:cNvSpPr txBox="1"/>
          <p:nvPr>
            <p:ph idx="8" type="body"/>
          </p:nvPr>
        </p:nvSpPr>
        <p:spPr>
          <a:xfrm>
            <a:off x="4910001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7" name="Google Shape;1457;g2297814f4af_0_1246"/>
          <p:cNvSpPr txBox="1"/>
          <p:nvPr>
            <p:ph idx="9" type="body"/>
          </p:nvPr>
        </p:nvSpPr>
        <p:spPr>
          <a:xfrm>
            <a:off x="8471348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8" name="Google Shape;1458;g2297814f4af_0_1246"/>
          <p:cNvSpPr txBox="1"/>
          <p:nvPr>
            <p:ph idx="13" type="body"/>
          </p:nvPr>
        </p:nvSpPr>
        <p:spPr>
          <a:xfrm>
            <a:off x="12032696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g2297814f4af_0_1246"/>
          <p:cNvSpPr txBox="1"/>
          <p:nvPr>
            <p:ph idx="14" type="body"/>
          </p:nvPr>
        </p:nvSpPr>
        <p:spPr>
          <a:xfrm>
            <a:off x="1376445" y="7878565"/>
            <a:ext cx="137643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0" name="Google Shape;1460;g2297814f4af_0_1246"/>
          <p:cNvSpPr/>
          <p:nvPr/>
        </p:nvSpPr>
        <p:spPr>
          <a:xfrm rot="5400000">
            <a:off x="7722316" y="6281139"/>
            <a:ext cx="1072800" cy="1273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g2297814f4af_0_1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g2297814f4af_0_126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4" name="Google Shape;1464;g2297814f4af_0_126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65" name="Google Shape;1465;g2297814f4af_0_1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g2297814f4af_0_126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67" name="Google Shape;1467;g2297814f4af_0_1266"/>
          <p:cNvSpPr txBox="1"/>
          <p:nvPr>
            <p:ph idx="3" type="body"/>
          </p:nvPr>
        </p:nvSpPr>
        <p:spPr>
          <a:xfrm>
            <a:off x="1376363" y="3107311"/>
            <a:ext cx="137652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g2297814f4af_0_1266"/>
          <p:cNvSpPr/>
          <p:nvPr/>
        </p:nvSpPr>
        <p:spPr>
          <a:xfrm>
            <a:off x="8078398" y="9270993"/>
            <a:ext cx="180600" cy="180600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g2297814f4af_0_1266"/>
          <p:cNvSpPr/>
          <p:nvPr/>
        </p:nvSpPr>
        <p:spPr>
          <a:xfrm>
            <a:off x="8078398" y="9618521"/>
            <a:ext cx="180600" cy="180600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g2297814f4af_0_1266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g2297814f4af_0_1266"/>
          <p:cNvSpPr txBox="1"/>
          <p:nvPr>
            <p:ph idx="4" type="body"/>
          </p:nvPr>
        </p:nvSpPr>
        <p:spPr>
          <a:xfrm>
            <a:off x="1376363" y="4318979"/>
            <a:ext cx="13764600" cy="4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0" name="Google Shape;1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8"/>
          <p:cNvSpPr txBox="1"/>
          <p:nvPr>
            <p:ph idx="3" type="body"/>
          </p:nvPr>
        </p:nvSpPr>
        <p:spPr>
          <a:xfrm>
            <a:off x="1376363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38"/>
          <p:cNvSpPr/>
          <p:nvPr>
            <p:ph idx="4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8"/>
          <p:cNvSpPr txBox="1"/>
          <p:nvPr>
            <p:ph idx="5" type="body"/>
          </p:nvPr>
        </p:nvSpPr>
        <p:spPr>
          <a:xfrm>
            <a:off x="8480885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38"/>
          <p:cNvSpPr/>
          <p:nvPr>
            <p:ph idx="6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6" name="Google Shape;126;p38"/>
          <p:cNvSpPr txBox="1"/>
          <p:nvPr>
            <p:ph idx="7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g2297814f4af_0_1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g2297814f4af_0_12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g2297814f4af_0_12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76" name="Google Shape;1476;g2297814f4af_0_1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g2297814f4af_0_127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1478" name="Google Shape;1478;g2297814f4af_0_1277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{886695B5-C67A-414B-BFAE-EB161DF7607C}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Google Shape;1480;g2297814f4af_0_1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g2297814f4af_0_128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2" name="Google Shape;1482;g2297814f4af_0_128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3" name="Google Shape;1483;g2297814f4af_0_1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g2297814f4af_0_128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1485" name="Google Shape;1485;g2297814f4af_0_1284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{886695B5-C67A-414B-BFAE-EB161DF7607C}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800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g2297814f4af_0_1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g2297814f4af_0_129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g2297814f4af_0_129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90" name="Google Shape;1490;g2297814f4af_0_1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g2297814f4af_0_129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1492" name="Google Shape;1492;g2297814f4af_0_1291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{886695B5-C67A-414B-BFAE-EB161DF7607C}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g2297814f4af_0_12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g2297814f4af_0_129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6" name="Google Shape;1496;g2297814f4af_0_129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97" name="Google Shape;1497;g2297814f4af_0_1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g2297814f4af_0_1298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99" name="Google Shape;1499;g2297814f4af_0_1298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00" name="Google Shape;1500;g2297814f4af_0_1298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{886695B5-C67A-414B-BFAE-EB161DF7607C}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Google Shape;1502;g2297814f4af_0_13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g2297814f4af_0_13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g2297814f4af_0_130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05" name="Google Shape;1505;g2297814f4af_0_1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g2297814f4af_0_130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07" name="Google Shape;1507;g2297814f4af_0_1306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08" name="Google Shape;1508;g2297814f4af_0_1306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{886695B5-C67A-414B-BFAE-EB161DF7607C}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09" name="Google Shape;1509;g2297814f4af_0_1306"/>
          <p:cNvSpPr/>
          <p:nvPr/>
        </p:nvSpPr>
        <p:spPr>
          <a:xfrm>
            <a:off x="1376445" y="3418994"/>
            <a:ext cx="5398500" cy="7138200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g2297814f4af_0_1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g2297814f4af_0_131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3" name="Google Shape;1513;g2297814f4af_0_131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14" name="Google Shape;1514;g2297814f4af_0_1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g2297814f4af_0_1315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g2297814f4af_0_13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g2297814f4af_0_132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g2297814f4af_0_132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g2297814f4af_0_132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21" name="Google Shape;1521;g2297814f4af_0_1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g2297814f4af_0_1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3" name="Google Shape;1523;g2297814f4af_0_132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4" name="Google Shape;1524;g2297814f4af_0_132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g2297814f4af_0_1321"/>
          <p:cNvSpPr txBox="1"/>
          <p:nvPr>
            <p:ph idx="5" type="body"/>
          </p:nvPr>
        </p:nvSpPr>
        <p:spPr>
          <a:xfrm>
            <a:off x="1376362" y="5791198"/>
            <a:ext cx="137643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g2297814f4af_0_1321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7" name="Google Shape;1527;g2297814f4af_0_1321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g2297814f4af_0_1321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g2297814f4af_0_132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2400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44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4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32" Type="http://schemas.openxmlformats.org/officeDocument/2006/relationships/theme" Target="../theme/theme4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94fb4fa4a_0_134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297814f4af_0_90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39.png"/><Relationship Id="rId5" Type="http://schemas.openxmlformats.org/officeDocument/2006/relationships/image" Target="../media/image63.png"/><Relationship Id="rId6" Type="http://schemas.openxmlformats.org/officeDocument/2006/relationships/image" Target="../media/image70.png"/><Relationship Id="rId7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olab.research.google.com/drive/1KYw6NiJAg_S7-J6kJgbbaXO7xR9wHr2W?usp=sharing" TargetMode="External"/><Relationship Id="rId4" Type="http://schemas.openxmlformats.org/officeDocument/2006/relationships/image" Target="../media/image111.png"/><Relationship Id="rId5" Type="http://schemas.openxmlformats.org/officeDocument/2006/relationships/image" Target="../media/image10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logs.nvidia.co.kr/2016/01/05/eyes-on-the-road-how-autonomous-cars-understand-what-theyre-seeing/" TargetMode="External"/><Relationship Id="rId4" Type="http://schemas.openxmlformats.org/officeDocument/2006/relationships/hyperlink" Target="https://economychosun.com/site/data/html_dir/2021/12/11/2021121100017.html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abs/1406.2661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hyperlink" Target="https://www.labellerr.com/blog/what-is-gan-how-does-it-work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jpg"/><Relationship Id="rId4" Type="http://schemas.openxmlformats.org/officeDocument/2006/relationships/image" Target="../media/image62.jpg"/><Relationship Id="rId5" Type="http://schemas.openxmlformats.org/officeDocument/2006/relationships/image" Target="../media/image96.png"/><Relationship Id="rId6" Type="http://schemas.openxmlformats.org/officeDocument/2006/relationships/hyperlink" Target="https://jonhyuk0922.tistory.com/103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8.png"/><Relationship Id="rId4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2.png"/><Relationship Id="rId4" Type="http://schemas.openxmlformats.org/officeDocument/2006/relationships/hyperlink" Target="https://luda.ai/" TargetMode="External"/><Relationship Id="rId5" Type="http://schemas.openxmlformats.org/officeDocument/2006/relationships/image" Target="../media/image79.png"/><Relationship Id="rId6" Type="http://schemas.openxmlformats.org/officeDocument/2006/relationships/hyperlink" Target="https://aitrack.elice.io/" TargetMode="External"/><Relationship Id="rId7" Type="http://schemas.openxmlformats.org/officeDocument/2006/relationships/image" Target="../media/image7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youtube.com/watch?v=e7rz45NmOT8" TargetMode="External"/><Relationship Id="rId4" Type="http://schemas.openxmlformats.org/officeDocument/2006/relationships/image" Target="../media/image1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etliner.com/ko" TargetMode="External"/><Relationship Id="rId4" Type="http://schemas.openxmlformats.org/officeDocument/2006/relationships/image" Target="../media/image77.png"/><Relationship Id="rId5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5.png"/><Relationship Id="rId4" Type="http://schemas.openxmlformats.org/officeDocument/2006/relationships/image" Target="../media/image1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Relationship Id="rId4" Type="http://schemas.openxmlformats.org/officeDocument/2006/relationships/image" Target="../media/image1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Relationship Id="rId4" Type="http://schemas.openxmlformats.org/officeDocument/2006/relationships/hyperlink" Target="http://blog.quantylab.com/rl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4.png"/><Relationship Id="rId4" Type="http://schemas.openxmlformats.org/officeDocument/2006/relationships/hyperlink" Target="https://news.sbs.co.kr/news/endPage.do?news_id=N1003469192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youtube.com/watch?v=Aut32pR5PQA" TargetMode="External"/><Relationship Id="rId4" Type="http://schemas.openxmlformats.org/officeDocument/2006/relationships/image" Target="../media/image1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1.png"/><Relationship Id="rId4" Type="http://schemas.openxmlformats.org/officeDocument/2006/relationships/image" Target="../media/image88.jpg"/><Relationship Id="rId5" Type="http://schemas.openxmlformats.org/officeDocument/2006/relationships/image" Target="../media/image9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hyperlink" Target="https://m.blog.naver.com/samsjang/220948258166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velog.io/@hyunsuki/Activation-Function%ED%99%9C%EC%84%B1%ED%99%94-%ED%95%A8%EC%88%98" TargetMode="External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velog.io/@hyunsuki/Activation-Function%ED%99%9C%EC%84%B1%ED%99%94-%ED%95%A8%EC%88%98" TargetMode="External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0.png"/><Relationship Id="rId4" Type="http://schemas.openxmlformats.org/officeDocument/2006/relationships/image" Target="../media/image116.png"/><Relationship Id="rId5" Type="http://schemas.openxmlformats.org/officeDocument/2006/relationships/hyperlink" Target="https://blog.naver.com/tjdtnsu/221370049494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7.png"/><Relationship Id="rId4" Type="http://schemas.openxmlformats.org/officeDocument/2006/relationships/image" Target="../media/image114.png"/><Relationship Id="rId5" Type="http://schemas.openxmlformats.org/officeDocument/2006/relationships/hyperlink" Target="https://blog.naver.com/tjdtnsu/221370049494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hyperlink" Target="https://blog.naver.com/tjdtnsu/22137004949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hyperlink" Target="https://blog.naver.com/tjdtnsu/221370049494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hyperlink" Target="https://blog.naver.com/tjdtnsu/221370049494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9.png"/><Relationship Id="rId4" Type="http://schemas.openxmlformats.org/officeDocument/2006/relationships/image" Target="../media/image124.png"/><Relationship Id="rId5" Type="http://schemas.openxmlformats.org/officeDocument/2006/relationships/hyperlink" Target="https://www.pycodemates.com/2023/01/multi-layer-perceptron-a-complete-overview.html" TargetMode="External"/><Relationship Id="rId6" Type="http://schemas.openxmlformats.org/officeDocument/2006/relationships/hyperlink" Target="https://www.geeksforgeeks.org/multi-layer-perceptron-learning-in-tensorflow/" TargetMode="External"/><Relationship Id="rId7" Type="http://schemas.openxmlformats.org/officeDocument/2006/relationships/image" Target="../media/image12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7.png"/><Relationship Id="rId4" Type="http://schemas.openxmlformats.org/officeDocument/2006/relationships/hyperlink" Target="https://www.analyticsvidhya.com/blog/2021/05/artificial-neural-networks-25-questions-to-test-your-skills-on-an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"/>
          <p:cNvSpPr txBox="1"/>
          <p:nvPr>
            <p:ph idx="1" type="body"/>
          </p:nvPr>
        </p:nvSpPr>
        <p:spPr>
          <a:xfrm>
            <a:off x="1501894" y="2849564"/>
            <a:ext cx="17303512" cy="30744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None/>
            </a:pPr>
            <a:r>
              <a:rPr lang="ko-KR"/>
              <a:t>딥러닝 이</a:t>
            </a:r>
            <a:r>
              <a:rPr lang="ko-KR"/>
              <a:t>론 기초</a:t>
            </a:r>
            <a:endParaRPr/>
          </a:p>
        </p:txBody>
      </p:sp>
      <p:sp>
        <p:nvSpPr>
          <p:cNvPr id="1535" name="Google Shape;1535;p1"/>
          <p:cNvSpPr txBox="1"/>
          <p:nvPr/>
        </p:nvSpPr>
        <p:spPr>
          <a:xfrm>
            <a:off x="1501899" y="6638300"/>
            <a:ext cx="12209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rPr lang="ko-KR" sz="4650">
                <a:solidFill>
                  <a:srgbClr val="0C0C0C"/>
                </a:solidFill>
              </a:rPr>
              <a:t>딥러닝과 머신러닝, 인공지능의 역사, 퍼셉트론 </a:t>
            </a:r>
            <a:endParaRPr b="0" i="0" sz="465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t/>
            </a:r>
            <a:endParaRPr b="0" i="0" sz="465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t/>
            </a:r>
            <a:endParaRPr b="0" i="0" sz="465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t/>
            </a:r>
            <a:endParaRPr b="0" i="0" sz="465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297814f4af_0_137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</p:txBody>
      </p:sp>
      <p:sp>
        <p:nvSpPr>
          <p:cNvPr id="1613" name="Google Shape;1613;g2297814f4af_0_137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학습</a:t>
            </a:r>
            <a:r>
              <a:rPr lang="ko-KR"/>
              <a:t>과 추론</a:t>
            </a:r>
            <a:endParaRPr/>
          </a:p>
        </p:txBody>
      </p:sp>
      <p:sp>
        <p:nvSpPr>
          <p:cNvPr id="1614" name="Google Shape;1614;g2297814f4af_0_137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615" name="Google Shape;1615;g2297814f4af_0_1378"/>
          <p:cNvPicPr preferRelativeResize="0"/>
          <p:nvPr/>
        </p:nvPicPr>
        <p:blipFill rotWithShape="1">
          <a:blip r:embed="rId3">
            <a:alphaModFix/>
          </a:blip>
          <a:srcRect b="0" l="0" r="50394" t="0"/>
          <a:stretch/>
        </p:blipFill>
        <p:spPr>
          <a:xfrm>
            <a:off x="2551349" y="3607700"/>
            <a:ext cx="9162999" cy="6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97814f4af_0_133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</p:txBody>
      </p:sp>
      <p:sp>
        <p:nvSpPr>
          <p:cNvPr id="1621" name="Google Shape;1621;g2297814f4af_0_133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머신러닝</a:t>
            </a:r>
            <a:endParaRPr/>
          </a:p>
        </p:txBody>
      </p:sp>
      <p:sp>
        <p:nvSpPr>
          <p:cNvPr id="1622" name="Google Shape;1622;g2297814f4af_0_133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23" name="Google Shape;1623;g2297814f4af_0_1336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기계 학습(ML, Machine Learning)은 컴퓨터가 데이터로부터 학습하여 스스로 판단하고 결정을 내릴 수 있도록 하는 기술입니다.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기계 학습은 인공지능(AI)의 한 분야로, 컴퓨터가 </a:t>
            </a:r>
            <a:r>
              <a:rPr b="1" lang="ko-KR" sz="3200">
                <a:solidFill>
                  <a:srgbClr val="4F4FFC"/>
                </a:solidFill>
              </a:rPr>
              <a:t>인간의 개입 없이 </a:t>
            </a:r>
            <a:br>
              <a:rPr b="1" lang="ko-KR" sz="3200">
                <a:solidFill>
                  <a:srgbClr val="4F4FFC"/>
                </a:solidFill>
              </a:rPr>
            </a:br>
            <a:r>
              <a:rPr b="1" lang="ko-KR" sz="3200">
                <a:solidFill>
                  <a:srgbClr val="4F4FFC"/>
                </a:solidFill>
              </a:rPr>
              <a:t>새로운 데이터를 학습하고 적응</a:t>
            </a:r>
            <a:r>
              <a:rPr lang="ko-KR" sz="3200"/>
              <a:t>할 수 있도록 하는 알고리즘과 기술을 </a:t>
            </a:r>
            <a:br>
              <a:rPr lang="ko-KR" sz="3200"/>
            </a:br>
            <a:r>
              <a:rPr lang="ko-KR" sz="3200"/>
              <a:t>개발하는 것입니다.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4" name="Google Shape;1624;g2297814f4af_0_1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8150" y="3876425"/>
            <a:ext cx="5649426" cy="564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297814f4af_0_137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</p:txBody>
      </p:sp>
      <p:sp>
        <p:nvSpPr>
          <p:cNvPr id="1630" name="Google Shape;1630;g2297814f4af_0_137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지도학습</a:t>
            </a:r>
            <a:endParaRPr/>
          </a:p>
        </p:txBody>
      </p:sp>
      <p:sp>
        <p:nvSpPr>
          <p:cNvPr id="1631" name="Google Shape;1631;g2297814f4af_0_137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32" name="Google Shape;1632;g2297814f4af_0_1370"/>
          <p:cNvSpPr txBox="1"/>
          <p:nvPr>
            <p:ph idx="3" type="body"/>
          </p:nvPr>
        </p:nvSpPr>
        <p:spPr>
          <a:xfrm>
            <a:off x="1274625" y="3149601"/>
            <a:ext cx="138663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모델이 입력 데이터와 레이블 데이터를 모두 사용하여 학습하는 방법</a:t>
            </a:r>
            <a:endParaRPr sz="3200"/>
          </a:p>
        </p:txBody>
      </p:sp>
      <p:pic>
        <p:nvPicPr>
          <p:cNvPr id="1633" name="Google Shape;1633;g2297814f4af_0_1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124" y="4131775"/>
            <a:ext cx="8116774" cy="60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g2297814f4af_0_1370"/>
          <p:cNvSpPr/>
          <p:nvPr/>
        </p:nvSpPr>
        <p:spPr>
          <a:xfrm>
            <a:off x="12043925" y="6148363"/>
            <a:ext cx="4261800" cy="20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MODEL</a:t>
            </a:r>
            <a:endParaRPr b="1" sz="3200"/>
          </a:p>
        </p:txBody>
      </p:sp>
      <p:sp>
        <p:nvSpPr>
          <p:cNvPr id="1635" name="Google Shape;1635;g2297814f4af_0_1370"/>
          <p:cNvSpPr/>
          <p:nvPr/>
        </p:nvSpPr>
        <p:spPr>
          <a:xfrm>
            <a:off x="13289675" y="4131775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</a:rPr>
              <a:t>INPUT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36" name="Google Shape;1636;g2297814f4af_0_1370"/>
          <p:cNvSpPr/>
          <p:nvPr/>
        </p:nvSpPr>
        <p:spPr>
          <a:xfrm>
            <a:off x="13289675" y="9098775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OUTPUT</a:t>
            </a:r>
            <a:endParaRPr sz="2000"/>
          </a:p>
        </p:txBody>
      </p:sp>
      <p:cxnSp>
        <p:nvCxnSpPr>
          <p:cNvPr id="1637" name="Google Shape;1637;g2297814f4af_0_1370"/>
          <p:cNvCxnSpPr>
            <a:stCxn id="1635" idx="4"/>
            <a:endCxn id="1634" idx="0"/>
          </p:cNvCxnSpPr>
          <p:nvPr/>
        </p:nvCxnSpPr>
        <p:spPr>
          <a:xfrm>
            <a:off x="14174825" y="5137075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g2297814f4af_0_1370"/>
          <p:cNvCxnSpPr/>
          <p:nvPr/>
        </p:nvCxnSpPr>
        <p:spPr>
          <a:xfrm>
            <a:off x="14174825" y="8087475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g2297814f4af_0_1370"/>
          <p:cNvSpPr/>
          <p:nvPr/>
        </p:nvSpPr>
        <p:spPr>
          <a:xfrm>
            <a:off x="15553650" y="9098775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LABEL</a:t>
            </a:r>
            <a:endParaRPr sz="2000"/>
          </a:p>
        </p:txBody>
      </p:sp>
      <p:cxnSp>
        <p:nvCxnSpPr>
          <p:cNvPr id="1640" name="Google Shape;1640;g2297814f4af_0_1370"/>
          <p:cNvCxnSpPr>
            <a:stCxn id="1636" idx="6"/>
            <a:endCxn id="1639" idx="2"/>
          </p:cNvCxnSpPr>
          <p:nvPr/>
        </p:nvCxnSpPr>
        <p:spPr>
          <a:xfrm>
            <a:off x="15059975" y="9601425"/>
            <a:ext cx="4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297814f4af_0_307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</p:txBody>
      </p:sp>
      <p:sp>
        <p:nvSpPr>
          <p:cNvPr id="1646" name="Google Shape;1646;g2297814f4af_0_307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지도학습</a:t>
            </a:r>
            <a:endParaRPr/>
          </a:p>
        </p:txBody>
      </p:sp>
      <p:sp>
        <p:nvSpPr>
          <p:cNvPr id="1647" name="Google Shape;1647;g2297814f4af_0_307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48" name="Google Shape;1648;g2297814f4af_0_3075"/>
          <p:cNvSpPr txBox="1"/>
          <p:nvPr>
            <p:ph idx="3" type="body"/>
          </p:nvPr>
        </p:nvSpPr>
        <p:spPr>
          <a:xfrm>
            <a:off x="1274625" y="3149593"/>
            <a:ext cx="13866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예시 : 서울 집값 예측, 이미지 분류 , 뉴스 요약</a:t>
            </a:r>
            <a:endParaRPr sz="3200"/>
          </a:p>
        </p:txBody>
      </p:sp>
      <p:sp>
        <p:nvSpPr>
          <p:cNvPr id="1649" name="Google Shape;1649;g2297814f4af_0_3075"/>
          <p:cNvSpPr/>
          <p:nvPr/>
        </p:nvSpPr>
        <p:spPr>
          <a:xfrm>
            <a:off x="1531825" y="6187788"/>
            <a:ext cx="4261800" cy="20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MODEL</a:t>
            </a:r>
            <a:endParaRPr b="1" sz="3200"/>
          </a:p>
        </p:txBody>
      </p:sp>
      <p:sp>
        <p:nvSpPr>
          <p:cNvPr id="1650" name="Google Shape;1650;g2297814f4af_0_3075"/>
          <p:cNvSpPr/>
          <p:nvPr/>
        </p:nvSpPr>
        <p:spPr>
          <a:xfrm>
            <a:off x="2777575" y="4171200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INPUT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51" name="Google Shape;1651;g2297814f4af_0_3075"/>
          <p:cNvSpPr/>
          <p:nvPr/>
        </p:nvSpPr>
        <p:spPr>
          <a:xfrm>
            <a:off x="2777575" y="9138200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OUTPUT</a:t>
            </a:r>
            <a:endParaRPr sz="2000"/>
          </a:p>
        </p:txBody>
      </p:sp>
      <p:cxnSp>
        <p:nvCxnSpPr>
          <p:cNvPr id="1652" name="Google Shape;1652;g2297814f4af_0_3075"/>
          <p:cNvCxnSpPr>
            <a:stCxn id="1650" idx="4"/>
            <a:endCxn id="1649" idx="0"/>
          </p:cNvCxnSpPr>
          <p:nvPr/>
        </p:nvCxnSpPr>
        <p:spPr>
          <a:xfrm>
            <a:off x="3662725" y="5176500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3" name="Google Shape;1653;g2297814f4af_0_3075"/>
          <p:cNvCxnSpPr/>
          <p:nvPr/>
        </p:nvCxnSpPr>
        <p:spPr>
          <a:xfrm>
            <a:off x="3662725" y="8126900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g2297814f4af_0_3075"/>
          <p:cNvSpPr/>
          <p:nvPr/>
        </p:nvSpPr>
        <p:spPr>
          <a:xfrm>
            <a:off x="5041550" y="9138200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LABEL</a:t>
            </a:r>
            <a:endParaRPr sz="2000"/>
          </a:p>
        </p:txBody>
      </p:sp>
      <p:cxnSp>
        <p:nvCxnSpPr>
          <p:cNvPr id="1655" name="Google Shape;1655;g2297814f4af_0_3075"/>
          <p:cNvCxnSpPr>
            <a:stCxn id="1651" idx="6"/>
            <a:endCxn id="1654" idx="2"/>
          </p:cNvCxnSpPr>
          <p:nvPr/>
        </p:nvCxnSpPr>
        <p:spPr>
          <a:xfrm>
            <a:off x="4547875" y="9640850"/>
            <a:ext cx="4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6" name="Google Shape;1656;g2297814f4af_0_30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425" y="3872052"/>
            <a:ext cx="7986350" cy="603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7" name="Google Shape;1657;g2297814f4af_0_30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5825" y="2127995"/>
            <a:ext cx="5135300" cy="3259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8" name="Google Shape;1658;g2297814f4af_0_30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41625" y="6021770"/>
            <a:ext cx="4087725" cy="395146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297814f4af_0_182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</p:txBody>
      </p:sp>
      <p:sp>
        <p:nvSpPr>
          <p:cNvPr id="1664" name="Google Shape;1664;g2297814f4af_0_182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비</a:t>
            </a:r>
            <a:r>
              <a:rPr lang="ko-KR"/>
              <a:t>지도학습</a:t>
            </a:r>
            <a:endParaRPr/>
          </a:p>
        </p:txBody>
      </p:sp>
      <p:sp>
        <p:nvSpPr>
          <p:cNvPr id="1665" name="Google Shape;1665;g2297814f4af_0_182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66" name="Google Shape;1666;g2297814f4af_0_1827"/>
          <p:cNvSpPr txBox="1"/>
          <p:nvPr>
            <p:ph idx="3" type="body"/>
          </p:nvPr>
        </p:nvSpPr>
        <p:spPr>
          <a:xfrm>
            <a:off x="1274450" y="3215151"/>
            <a:ext cx="138663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모델이 입력 데이터만 사용하여 학습하는 방법</a:t>
            </a:r>
            <a:endParaRPr sz="3200"/>
          </a:p>
        </p:txBody>
      </p:sp>
      <p:pic>
        <p:nvPicPr>
          <p:cNvPr id="1667" name="Google Shape;1667;g2297814f4af_0_1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808" y="4721867"/>
            <a:ext cx="7250650" cy="41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g2297814f4af_0_1827"/>
          <p:cNvSpPr txBox="1"/>
          <p:nvPr/>
        </p:nvSpPr>
        <p:spPr>
          <a:xfrm>
            <a:off x="2658525" y="5160900"/>
            <a:ext cx="555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E69138"/>
                </a:solidFill>
              </a:rPr>
              <a:t>자습</a:t>
            </a:r>
            <a:endParaRPr b="1" sz="6000">
              <a:solidFill>
                <a:srgbClr val="E69138"/>
              </a:solidFill>
            </a:endParaRPr>
          </a:p>
        </p:txBody>
      </p:sp>
      <p:sp>
        <p:nvSpPr>
          <p:cNvPr id="1669" name="Google Shape;1669;g2297814f4af_0_1827"/>
          <p:cNvSpPr/>
          <p:nvPr/>
        </p:nvSpPr>
        <p:spPr>
          <a:xfrm>
            <a:off x="12043925" y="6148363"/>
            <a:ext cx="4261800" cy="20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MODEL</a:t>
            </a:r>
            <a:endParaRPr b="1" sz="3200"/>
          </a:p>
        </p:txBody>
      </p:sp>
      <p:sp>
        <p:nvSpPr>
          <p:cNvPr id="1670" name="Google Shape;1670;g2297814f4af_0_1827"/>
          <p:cNvSpPr/>
          <p:nvPr/>
        </p:nvSpPr>
        <p:spPr>
          <a:xfrm>
            <a:off x="13289675" y="4131775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INPUT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71" name="Google Shape;1671;g2297814f4af_0_1827"/>
          <p:cNvSpPr/>
          <p:nvPr/>
        </p:nvSpPr>
        <p:spPr>
          <a:xfrm>
            <a:off x="13289675" y="9098775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OUTPUT</a:t>
            </a:r>
            <a:endParaRPr sz="2000"/>
          </a:p>
        </p:txBody>
      </p:sp>
      <p:cxnSp>
        <p:nvCxnSpPr>
          <p:cNvPr id="1672" name="Google Shape;1672;g2297814f4af_0_1827"/>
          <p:cNvCxnSpPr>
            <a:stCxn id="1670" idx="4"/>
            <a:endCxn id="1669" idx="0"/>
          </p:cNvCxnSpPr>
          <p:nvPr/>
        </p:nvCxnSpPr>
        <p:spPr>
          <a:xfrm>
            <a:off x="14174825" y="5137075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3" name="Google Shape;1673;g2297814f4af_0_1827"/>
          <p:cNvCxnSpPr/>
          <p:nvPr/>
        </p:nvCxnSpPr>
        <p:spPr>
          <a:xfrm>
            <a:off x="14174825" y="8087475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4" name="Google Shape;1674;g2297814f4af_0_1827"/>
          <p:cNvCxnSpPr>
            <a:stCxn id="1671" idx="6"/>
            <a:endCxn id="1675" idx="2"/>
          </p:cNvCxnSpPr>
          <p:nvPr/>
        </p:nvCxnSpPr>
        <p:spPr>
          <a:xfrm>
            <a:off x="15059975" y="9601425"/>
            <a:ext cx="4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g2297814f4af_0_1827"/>
          <p:cNvSpPr/>
          <p:nvPr/>
        </p:nvSpPr>
        <p:spPr>
          <a:xfrm>
            <a:off x="15553775" y="9098775"/>
            <a:ext cx="32439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Instance , Input ..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2297814f4af_0_309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</p:txBody>
      </p:sp>
      <p:sp>
        <p:nvSpPr>
          <p:cNvPr id="1682" name="Google Shape;1682;g2297814f4af_0_309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비지도학습</a:t>
            </a:r>
            <a:endParaRPr/>
          </a:p>
        </p:txBody>
      </p:sp>
      <p:sp>
        <p:nvSpPr>
          <p:cNvPr id="1683" name="Google Shape;1683;g2297814f4af_0_309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84" name="Google Shape;1684;g2297814f4af_0_3093"/>
          <p:cNvSpPr txBox="1"/>
          <p:nvPr>
            <p:ph idx="3" type="body"/>
          </p:nvPr>
        </p:nvSpPr>
        <p:spPr>
          <a:xfrm>
            <a:off x="1274450" y="3215151"/>
            <a:ext cx="138663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예시 : 유튜브 영상 추천(유사도 기반) , MLM task , 클러스터링(패턴 분석에 사용)</a:t>
            </a:r>
            <a:endParaRPr sz="3200"/>
          </a:p>
        </p:txBody>
      </p:sp>
      <p:sp>
        <p:nvSpPr>
          <p:cNvPr id="1685" name="Google Shape;1685;g2297814f4af_0_3093"/>
          <p:cNvSpPr/>
          <p:nvPr/>
        </p:nvSpPr>
        <p:spPr>
          <a:xfrm>
            <a:off x="1376450" y="6377138"/>
            <a:ext cx="4261800" cy="20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MODEL</a:t>
            </a:r>
            <a:endParaRPr b="1" sz="3200"/>
          </a:p>
        </p:txBody>
      </p:sp>
      <p:sp>
        <p:nvSpPr>
          <p:cNvPr id="1686" name="Google Shape;1686;g2297814f4af_0_3093"/>
          <p:cNvSpPr/>
          <p:nvPr/>
        </p:nvSpPr>
        <p:spPr>
          <a:xfrm>
            <a:off x="2622200" y="4360550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INPUT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87" name="Google Shape;1687;g2297814f4af_0_3093"/>
          <p:cNvSpPr/>
          <p:nvPr/>
        </p:nvSpPr>
        <p:spPr>
          <a:xfrm>
            <a:off x="2622200" y="9327550"/>
            <a:ext cx="17703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OUTPUT</a:t>
            </a:r>
            <a:endParaRPr sz="2000"/>
          </a:p>
        </p:txBody>
      </p:sp>
      <p:cxnSp>
        <p:nvCxnSpPr>
          <p:cNvPr id="1688" name="Google Shape;1688;g2297814f4af_0_3093"/>
          <p:cNvCxnSpPr>
            <a:stCxn id="1686" idx="4"/>
            <a:endCxn id="1685" idx="0"/>
          </p:cNvCxnSpPr>
          <p:nvPr/>
        </p:nvCxnSpPr>
        <p:spPr>
          <a:xfrm>
            <a:off x="3507350" y="5365850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9" name="Google Shape;1689;g2297814f4af_0_3093"/>
          <p:cNvCxnSpPr/>
          <p:nvPr/>
        </p:nvCxnSpPr>
        <p:spPr>
          <a:xfrm>
            <a:off x="3507350" y="8316250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g2297814f4af_0_3093"/>
          <p:cNvCxnSpPr>
            <a:stCxn id="1687" idx="6"/>
            <a:endCxn id="1691" idx="2"/>
          </p:cNvCxnSpPr>
          <p:nvPr/>
        </p:nvCxnSpPr>
        <p:spPr>
          <a:xfrm>
            <a:off x="4392500" y="9830200"/>
            <a:ext cx="4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2" name="Google Shape;1692;g2297814f4af_0_3093"/>
          <p:cNvSpPr/>
          <p:nvPr/>
        </p:nvSpPr>
        <p:spPr>
          <a:xfrm>
            <a:off x="4886300" y="9327550"/>
            <a:ext cx="3243900" cy="100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Instance , Input ..</a:t>
            </a:r>
            <a:endParaRPr sz="2000"/>
          </a:p>
        </p:txBody>
      </p:sp>
      <p:pic>
        <p:nvPicPr>
          <p:cNvPr id="1693" name="Google Shape;1693;g2297814f4af_0_3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8025" y="4210925"/>
            <a:ext cx="11010826" cy="3311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4" name="Google Shape;1694;g2297814f4af_0_30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3975" y="6518339"/>
            <a:ext cx="4611553" cy="33118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5" name="Google Shape;1695;g2297814f4af_0_30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3988" y="7164538"/>
            <a:ext cx="6505575" cy="331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2297814f4af_0_134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</p:txBody>
      </p:sp>
      <p:sp>
        <p:nvSpPr>
          <p:cNvPr id="1701" name="Google Shape;1701;g2297814f4af_0_134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딥</a:t>
            </a:r>
            <a:r>
              <a:rPr lang="ko-KR"/>
              <a:t>러닝</a:t>
            </a:r>
            <a:endParaRPr/>
          </a:p>
        </p:txBody>
      </p:sp>
      <p:sp>
        <p:nvSpPr>
          <p:cNvPr id="1702" name="Google Shape;1702;g2297814f4af_0_134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03" name="Google Shape;1703;g2297814f4af_0_1343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딥 러닝(DL, Deep Learning)은 기계 학습(ML)의 한 분야로, </a:t>
            </a:r>
            <a:br>
              <a:rPr lang="ko-KR" sz="3200"/>
            </a:br>
            <a:r>
              <a:rPr b="1" lang="ko-KR" sz="3200">
                <a:solidFill>
                  <a:srgbClr val="4F4FFC"/>
                </a:solidFill>
              </a:rPr>
              <a:t>인간의 뇌를 모방한 신경망을 사용</a:t>
            </a:r>
            <a:r>
              <a:rPr lang="ko-KR" sz="3200"/>
              <a:t>하여 데이터를 학습하고 처리하는 기술입니다.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딥 러닝은 이미지 인식, 음성 인식, 자연어 처리, 자율 주행 자동차, 의료 진단 등 다양한 분야에서 사용되고 있습니다.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머신러닝과 달리, </a:t>
            </a:r>
            <a:r>
              <a:rPr b="1" lang="ko-KR" sz="3200">
                <a:solidFill>
                  <a:srgbClr val="4F4FFC"/>
                </a:solidFill>
              </a:rPr>
              <a:t>특성(feature)을 따로 지정해줄 필요 없다.</a:t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704" name="Google Shape;1704;g2297814f4af_0_1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850" y="5567625"/>
            <a:ext cx="5314125" cy="53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g2297814f4af_0_1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7426" y="1816599"/>
            <a:ext cx="5435450" cy="2323300"/>
          </a:xfrm>
          <a:prstGeom prst="rect">
            <a:avLst/>
          </a:prstGeom>
          <a:noFill/>
          <a:ln cap="flat" cmpd="sng" w="1905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2297814f4af_0_184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</p:txBody>
      </p:sp>
      <p:sp>
        <p:nvSpPr>
          <p:cNvPr id="1711" name="Google Shape;1711;g2297814f4af_0_184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정형데이터</a:t>
            </a:r>
            <a:endParaRPr/>
          </a:p>
        </p:txBody>
      </p:sp>
      <p:sp>
        <p:nvSpPr>
          <p:cNvPr id="1712" name="Google Shape;1712;g2297814f4af_0_184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13" name="Google Shape;1713;g2297814f4af_0_1842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테이블 구조로 저장된 데이터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정형 데이터는 컴퓨터가 쉽게 이해할 수 있는 데이터로, 그 예시로는 고객의 이름, 주소, 전화번호, 구매 내역 등이 있습니다.</a:t>
            </a:r>
            <a:endParaRPr sz="3200"/>
          </a:p>
        </p:txBody>
      </p:sp>
      <p:pic>
        <p:nvPicPr>
          <p:cNvPr id="1714" name="Google Shape;1714;g2297814f4af_0_1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074" y="5586126"/>
            <a:ext cx="12030949" cy="44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297814f4af_0_184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</p:txBody>
      </p:sp>
      <p:sp>
        <p:nvSpPr>
          <p:cNvPr id="1720" name="Google Shape;1720;g2297814f4af_0_184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비</a:t>
            </a:r>
            <a:r>
              <a:rPr lang="ko-KR"/>
              <a:t>정형데이터</a:t>
            </a:r>
            <a:endParaRPr/>
          </a:p>
        </p:txBody>
      </p:sp>
      <p:sp>
        <p:nvSpPr>
          <p:cNvPr id="1721" name="Google Shape;1721;g2297814f4af_0_184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22" name="Google Shape;1722;g2297814f4af_0_1849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이미</a:t>
            </a:r>
            <a:r>
              <a:rPr lang="ko-KR" sz="3200"/>
              <a:t>지, 동영상, 텍스트, 음성</a:t>
            </a:r>
            <a:endParaRPr sz="3200"/>
          </a:p>
        </p:txBody>
      </p:sp>
      <p:pic>
        <p:nvPicPr>
          <p:cNvPr id="1723" name="Google Shape;1723;g2297814f4af_0_1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77" y="4202949"/>
            <a:ext cx="6190175" cy="61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g2297814f4af_0_18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0350" y="2794900"/>
            <a:ext cx="6489800" cy="56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g2297814f4af_0_18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7743" y="5531555"/>
            <a:ext cx="4861581" cy="4861581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g2297814f4af_0_1849"/>
          <p:cNvSpPr txBox="1"/>
          <p:nvPr>
            <p:ph idx="2" type="body"/>
          </p:nvPr>
        </p:nvSpPr>
        <p:spPr>
          <a:xfrm>
            <a:off x="13575526" y="2128000"/>
            <a:ext cx="648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아버지</a:t>
            </a:r>
            <a:r>
              <a:rPr b="1" lang="ko-KR"/>
              <a:t>가 방에 들어가신다.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2297814f4af_0_186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</p:txBody>
      </p:sp>
      <p:sp>
        <p:nvSpPr>
          <p:cNvPr id="1732" name="Google Shape;1732;g2297814f4af_0_186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블랙박</a:t>
            </a:r>
            <a:r>
              <a:rPr lang="ko-KR"/>
              <a:t>스 모형</a:t>
            </a:r>
            <a:endParaRPr/>
          </a:p>
        </p:txBody>
      </p:sp>
      <p:sp>
        <p:nvSpPr>
          <p:cNvPr id="1733" name="Google Shape;1733;g2297814f4af_0_186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734" name="Google Shape;1734;g2297814f4af_0_18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150" y="3872043"/>
            <a:ext cx="15330635" cy="53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494fb4fa4a_0_399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시작하기에 앞서</a:t>
            </a:r>
            <a:endParaRPr/>
          </a:p>
        </p:txBody>
      </p:sp>
      <p:sp>
        <p:nvSpPr>
          <p:cNvPr id="1541" name="Google Shape;1541;g1494fb4fa4a_0_399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자기소개</a:t>
            </a:r>
            <a:endParaRPr/>
          </a:p>
        </p:txBody>
      </p:sp>
      <p:sp>
        <p:nvSpPr>
          <p:cNvPr id="1542" name="Google Shape;1542;g1494fb4fa4a_0_399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43" name="Google Shape;1543;g1494fb4fa4a_0_3997"/>
          <p:cNvSpPr txBox="1"/>
          <p:nvPr>
            <p:ph idx="3" type="body"/>
          </p:nvPr>
        </p:nvSpPr>
        <p:spPr>
          <a:xfrm>
            <a:off x="1274625" y="3149600"/>
            <a:ext cx="178539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비전공자로 부트캠프를 통해 AI Researcher로 취업했습니다.</a:t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2. 현재 다른 2곳의 부트캠프에서 멘토/코치로 활동하고 있습니다.</a:t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3. 저는 여러분을 평가하기 위해 온것이 아니라, </a:t>
            </a:r>
            <a:r>
              <a:rPr b="1" lang="ko-KR" sz="3200"/>
              <a:t>돕기 위해</a:t>
            </a:r>
            <a:r>
              <a:rPr lang="ko-KR" sz="3200"/>
              <a:t> 왔습니다.</a:t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4. 저에 대해 궁금하시다면 유튜브에 “비전공자 AI 엔지니어” or 구글에 “조녁"으로 검색해주세요.</a:t>
            </a:r>
            <a:endParaRPr sz="3200"/>
          </a:p>
        </p:txBody>
      </p:sp>
      <p:pic>
        <p:nvPicPr>
          <p:cNvPr id="1544" name="Google Shape;1544;g1494fb4fa4a_0_39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473" y="4600263"/>
            <a:ext cx="7463115" cy="420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1494fb4fa4a_0_401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그래</a:t>
            </a:r>
            <a:r>
              <a:rPr lang="ko-KR"/>
              <a:t>서 </a:t>
            </a:r>
            <a:r>
              <a:rPr lang="ko-KR"/>
              <a:t>뭐</a:t>
            </a:r>
            <a:r>
              <a:rPr lang="ko-KR"/>
              <a:t>가 다른데? </a:t>
            </a:r>
            <a:endParaRPr/>
          </a:p>
        </p:txBody>
      </p:sp>
      <p:sp>
        <p:nvSpPr>
          <p:cNvPr id="1740" name="Google Shape;1740;g1494fb4fa4a_0_401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41" name="Google Shape;1741;g1494fb4fa4a_0_4015"/>
          <p:cNvSpPr txBox="1"/>
          <p:nvPr>
            <p:ph idx="3" type="body"/>
          </p:nvPr>
        </p:nvSpPr>
        <p:spPr>
          <a:xfrm>
            <a:off x="1274625" y="3149600"/>
            <a:ext cx="146205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포함관계로 볼 수도 있지만, </a:t>
            </a:r>
            <a:r>
              <a:rPr lang="ko-KR" sz="3200" u="sng"/>
              <a:t>용어의 혼용 + 마케팅 용어가 되어버린 현실</a:t>
            </a:r>
            <a:endParaRPr sz="32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highlight>
                <a:srgbClr val="DFD6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42" name="Google Shape;1742;g1494fb4fa4a_0_401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pic>
        <p:nvPicPr>
          <p:cNvPr id="1743" name="Google Shape;1743;g1494fb4fa4a_0_40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975" y="3872050"/>
            <a:ext cx="8635868" cy="690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g1494fb4fa4a_0_4015"/>
          <p:cNvSpPr txBox="1"/>
          <p:nvPr/>
        </p:nvSpPr>
        <p:spPr>
          <a:xfrm>
            <a:off x="10521250" y="4456450"/>
            <a:ext cx="9785700" cy="5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예시1 : 머신러닝 엔지니어입니다. 딥러닝 엔지니어입니다. (실제론 둘이 하는 일 비슷함)</a:t>
            </a:r>
            <a:b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예시2 : 인공지능 기반으로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 추천시스템! (실제론 그냥 통계 기반일 수 있음)</a:t>
            </a:r>
            <a:b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결론 : </a:t>
            </a:r>
            <a:r>
              <a:rPr b="1"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정형데이터 = 머신러닝, 비정형데이터 = 딥러닝</a:t>
            </a:r>
            <a:br>
              <a:rPr b="1"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 확률이 높다. (인공지능이란 용어 현업에선 안씀)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494fb4fa4a_0_397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1750" name="Google Shape;1750;g1494fb4fa4a_0_3977"/>
          <p:cNvSpPr txBox="1"/>
          <p:nvPr>
            <p:ph idx="2" type="body"/>
          </p:nvPr>
        </p:nvSpPr>
        <p:spPr>
          <a:xfrm>
            <a:off x="1604988" y="5056241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인공지능</a:t>
            </a:r>
            <a:r>
              <a:rPr lang="ko-KR"/>
              <a:t>의 역사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156605dc1f1_0_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인공지능</a:t>
            </a:r>
            <a:r>
              <a:rPr lang="ko-KR"/>
              <a:t>의 역사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56" name="Google Shape;1756;g156605dc1f1_0_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인공지능</a:t>
            </a:r>
            <a:r>
              <a:rPr lang="ko-KR"/>
              <a:t>의 역사 (feat. AI의 겨울)</a:t>
            </a:r>
            <a:endParaRPr/>
          </a:p>
        </p:txBody>
      </p:sp>
      <p:sp>
        <p:nvSpPr>
          <p:cNvPr id="1757" name="Google Shape;1757;g156605dc1f1_0_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758" name="Google Shape;1758;g156605dc1f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50" y="3082974"/>
            <a:ext cx="15061676" cy="65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g156605dc1f1_0_7"/>
          <p:cNvSpPr txBox="1"/>
          <p:nvPr>
            <p:ph idx="2" type="body"/>
          </p:nvPr>
        </p:nvSpPr>
        <p:spPr>
          <a:xfrm>
            <a:off x="1376451" y="97791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튜</a:t>
            </a:r>
            <a:r>
              <a:rPr lang="ko-KR"/>
              <a:t>링 테스트 &gt; 퍼셉트론 &gt; </a:t>
            </a:r>
            <a:r>
              <a:rPr b="1" lang="ko-KR">
                <a:solidFill>
                  <a:srgbClr val="4F4FFC"/>
                </a:solidFill>
              </a:rPr>
              <a:t>XOR 문제</a:t>
            </a:r>
            <a:r>
              <a:rPr lang="ko-KR"/>
              <a:t> &gt; </a:t>
            </a:r>
            <a:r>
              <a:rPr b="1" lang="ko-KR"/>
              <a:t>1차 AI의 겨울</a:t>
            </a:r>
            <a:r>
              <a:rPr lang="ko-KR"/>
              <a:t> [1980 ~ 2000년대] …</a:t>
            </a:r>
            <a:br>
              <a:rPr lang="ko-KR"/>
            </a:br>
            <a:r>
              <a:rPr lang="ko-KR"/>
              <a:t>&gt; 딥러닝 이론 &gt; </a:t>
            </a:r>
            <a:r>
              <a:rPr b="1" lang="ko-KR"/>
              <a:t>이미지넷</a:t>
            </a:r>
            <a:r>
              <a:rPr lang="ko-KR"/>
              <a:t> &gt; </a:t>
            </a:r>
            <a:r>
              <a:rPr b="1" lang="ko-KR">
                <a:solidFill>
                  <a:srgbClr val="4F4FFC"/>
                </a:solidFill>
              </a:rPr>
              <a:t>알파고</a:t>
            </a:r>
            <a:r>
              <a:rPr lang="ko-KR"/>
              <a:t> &gt; BERT , GPT &gt; </a:t>
            </a:r>
            <a:r>
              <a:rPr b="1" lang="ko-KR">
                <a:solidFill>
                  <a:srgbClr val="4F4FFC"/>
                </a:solidFill>
              </a:rPr>
              <a:t>ChatGPT</a:t>
            </a:r>
            <a:r>
              <a:rPr lang="ko-KR"/>
              <a:t> &gt; ???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2297814f4af_0_18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인공지능의 역사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65" name="Google Shape;1765;g2297814f4af_0_1876"/>
          <p:cNvSpPr txBox="1"/>
          <p:nvPr>
            <p:ph idx="2" type="body"/>
          </p:nvPr>
        </p:nvSpPr>
        <p:spPr>
          <a:xfrm>
            <a:off x="1396045" y="2018723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AI</a:t>
            </a:r>
            <a:r>
              <a:rPr lang="ko-KR"/>
              <a:t>의 겨울</a:t>
            </a:r>
            <a:endParaRPr/>
          </a:p>
        </p:txBody>
      </p:sp>
      <p:sp>
        <p:nvSpPr>
          <p:cNvPr id="1766" name="Google Shape;1766;g2297814f4af_0_187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67" name="Google Shape;1767;g2297814f4af_0_1876"/>
          <p:cNvSpPr txBox="1"/>
          <p:nvPr>
            <p:ph idx="3" type="body"/>
          </p:nvPr>
        </p:nvSpPr>
        <p:spPr>
          <a:xfrm>
            <a:off x="1655400" y="3246800"/>
            <a:ext cx="161802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XOR 문제를 풀지 못했고, 이론에 비해 인프라가 부족했음.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(TMI) 때론 2020년 , 다음 겨울이 언제올지 모른다라는 말이 계속 돌았다. </a:t>
            </a:r>
            <a:r>
              <a:rPr b="1" lang="ko-KR" sz="3200"/>
              <a:t>3년 후 지금 어떤가요? </a:t>
            </a:r>
            <a:endParaRPr b="1" sz="3200">
              <a:solidFill>
                <a:srgbClr val="8F6C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768" name="Google Shape;1768;g2297814f4af_0_18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300" y="6821700"/>
            <a:ext cx="4020500" cy="2552025"/>
          </a:xfrm>
          <a:prstGeom prst="rect">
            <a:avLst/>
          </a:prstGeom>
          <a:noFill/>
          <a:ln cap="flat" cmpd="sng" w="1905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9" name="Google Shape;1769;g2297814f4af_0_18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174" y="6821700"/>
            <a:ext cx="5104078" cy="2552025"/>
          </a:xfrm>
          <a:prstGeom prst="rect">
            <a:avLst/>
          </a:prstGeom>
          <a:noFill/>
          <a:ln cap="flat" cmpd="sng" w="1905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0" name="Google Shape;1770;g2297814f4af_0_1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93625" y="6821700"/>
            <a:ext cx="4347357" cy="2552025"/>
          </a:xfrm>
          <a:prstGeom prst="rect">
            <a:avLst/>
          </a:prstGeom>
          <a:noFill/>
          <a:ln cap="flat" cmpd="sng" w="28575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494fb4fa4a_0_408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인공지능의 역사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76" name="Google Shape;1776;g1494fb4fa4a_0_408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이미지넷 대회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777" name="Google Shape;1777;g1494fb4fa4a_0_408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78" name="Google Shape;1778;g1494fb4fa4a_0_4082"/>
          <p:cNvSpPr txBox="1"/>
          <p:nvPr>
            <p:ph idx="3" type="body"/>
          </p:nvPr>
        </p:nvSpPr>
        <p:spPr>
          <a:xfrm>
            <a:off x="1655400" y="3246800"/>
            <a:ext cx="17382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Char char="•"/>
            </a:pPr>
            <a:r>
              <a:rPr lang="ko-KR" sz="3200">
                <a:solidFill>
                  <a:srgbClr val="0C0C0C"/>
                </a:solidFill>
              </a:rPr>
              <a:t>2012년 이미지넷 대회는 캘리포니아 대학교 샌디에이고 캠퍼스의 컴퓨터 과학 및 엔지니어링 부서에서 주최했습니다. </a:t>
            </a:r>
            <a:br>
              <a:rPr lang="ko-KR" sz="3200">
                <a:solidFill>
                  <a:srgbClr val="0C0C0C"/>
                </a:solidFill>
              </a:rPr>
            </a:br>
            <a:br>
              <a:rPr lang="ko-KR" sz="3200">
                <a:solidFill>
                  <a:srgbClr val="0C0C0C"/>
                </a:solidFill>
              </a:rPr>
            </a:br>
            <a:r>
              <a:rPr lang="ko-KR" sz="3200">
                <a:solidFill>
                  <a:srgbClr val="0C0C0C"/>
                </a:solidFill>
              </a:rPr>
              <a:t>이 대회는 </a:t>
            </a:r>
            <a:r>
              <a:rPr b="1" lang="ko-KR" sz="3200">
                <a:solidFill>
                  <a:srgbClr val="0C0C0C"/>
                </a:solidFill>
              </a:rPr>
              <a:t>이미지 인식 분야에서 가장 권위 있는 대회 중 하나</a:t>
            </a:r>
            <a:r>
              <a:rPr lang="ko-KR" sz="3200">
                <a:solidFill>
                  <a:srgbClr val="0C0C0C"/>
                </a:solidFill>
              </a:rPr>
              <a:t>로, 전 세계의 연구자들이 참가합니다. 2012년 대회에서는 알렉스넷이 우승을 차지했으며, 이로 인해 딥러닝 기술이 주목받기 시작했습니다.</a:t>
            </a:r>
            <a:endParaRPr sz="32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779" name="Google Shape;1779;g1494fb4fa4a_0_40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575" y="6821700"/>
            <a:ext cx="4021450" cy="2973725"/>
          </a:xfrm>
          <a:prstGeom prst="rect">
            <a:avLst/>
          </a:prstGeom>
          <a:noFill/>
          <a:ln cap="flat" cmpd="sng" w="1905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0" name="Google Shape;1780;g1494fb4fa4a_0_40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4800" y="6019550"/>
            <a:ext cx="7805150" cy="4985900"/>
          </a:xfrm>
          <a:prstGeom prst="rect">
            <a:avLst/>
          </a:prstGeom>
          <a:noFill/>
          <a:ln cap="flat" cmpd="sng" w="1905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2297814f4af_0_188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인공지능의 역사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86" name="Google Shape;1786;g2297814f4af_0_188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ChatGPT</a:t>
            </a:r>
            <a:endParaRPr/>
          </a:p>
        </p:txBody>
      </p:sp>
      <p:sp>
        <p:nvSpPr>
          <p:cNvPr id="1787" name="Google Shape;1787;g2297814f4af_0_1886"/>
          <p:cNvSpPr txBox="1"/>
          <p:nvPr>
            <p:ph idx="3" type="body"/>
          </p:nvPr>
        </p:nvSpPr>
        <p:spPr>
          <a:xfrm>
            <a:off x="1655400" y="3246800"/>
            <a:ext cx="161802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하루아침에 나온 결과가 아님. </a:t>
            </a:r>
            <a:br>
              <a:rPr lang="ko-KR" sz="3200"/>
            </a:br>
            <a:br>
              <a:rPr lang="ko-KR" sz="3200"/>
            </a:br>
            <a:r>
              <a:rPr lang="ko-KR" sz="3200"/>
              <a:t>1. “언어모델"을 학습하는 Masked Language Modeling 등 방법이 있었고,</a:t>
            </a:r>
            <a:br>
              <a:rPr lang="ko-KR" sz="3200"/>
            </a:br>
            <a:br>
              <a:rPr lang="ko-KR" sz="3200"/>
            </a:br>
            <a:r>
              <a:rPr lang="ko-KR" sz="3200"/>
              <a:t>2. 대용량 언어모델 학습 인프라가 있었고, </a:t>
            </a:r>
            <a:br>
              <a:rPr lang="ko-KR" sz="3200"/>
            </a:br>
            <a:br>
              <a:rPr lang="ko-KR" sz="3200"/>
            </a:br>
            <a:r>
              <a:rPr lang="ko-KR" sz="3200"/>
              <a:t>3. Human Feedback을 적용한 강화학습 연구가 있었고,</a:t>
            </a:r>
            <a:br>
              <a:rPr lang="ko-KR" sz="3200"/>
            </a:br>
            <a:br>
              <a:rPr lang="ko-KR" sz="3200"/>
            </a:br>
            <a:r>
              <a:rPr lang="ko-KR" sz="3200"/>
              <a:t>4. 학습시킬 수 있는 데이터가 쌓이고 모여있었다.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88" name="Google Shape;1788;g2297814f4af_0_188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89" name="Google Shape;1789;g2297814f4af_0_1886"/>
          <p:cNvSpPr txBox="1"/>
          <p:nvPr/>
        </p:nvSpPr>
        <p:spPr>
          <a:xfrm>
            <a:off x="1480575" y="8565750"/>
            <a:ext cx="608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chemeClr val="dk1"/>
                </a:solidFill>
              </a:rPr>
              <a:t>5. 	이 다음은? </a:t>
            </a:r>
            <a:endParaRPr b="1" sz="4800">
              <a:solidFill>
                <a:schemeClr val="dk1"/>
              </a:solidFill>
            </a:endParaRPr>
          </a:p>
        </p:txBody>
      </p:sp>
      <p:pic>
        <p:nvPicPr>
          <p:cNvPr id="1790" name="Google Shape;1790;g2297814f4af_0_1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147" y="1554225"/>
            <a:ext cx="6879899" cy="2464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1" name="Google Shape;1791;g2297814f4af_0_18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0925" y="2241225"/>
            <a:ext cx="5334850" cy="275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2" name="Google Shape;1792;g2297814f4af_0_18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9800" y="5676625"/>
            <a:ext cx="5716849" cy="36666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3" name="Google Shape;1793;g2297814f4af_0_18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66775" y="6631475"/>
            <a:ext cx="4569000" cy="34939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4" name="Google Shape;1794;g2297814f4af_0_18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59800" y="8434050"/>
            <a:ext cx="4569000" cy="29959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494fb4fa4a_0_398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1800" name="Google Shape;1800;g1494fb4fa4a_0_398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현업에서</a:t>
            </a:r>
            <a:r>
              <a:rPr lang="ko-KR"/>
              <a:t>의 딥러닝 사례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494fb4fa4a_0_431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</a:t>
            </a:r>
            <a:r>
              <a:rPr lang="ko-KR"/>
              <a:t>의 딥러닝 사례</a:t>
            </a:r>
            <a:endParaRPr/>
          </a:p>
        </p:txBody>
      </p:sp>
      <p:sp>
        <p:nvSpPr>
          <p:cNvPr id="1806" name="Google Shape;1806;g1494fb4fa4a_0_431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컴퓨터 비전 (Computer Vision)</a:t>
            </a:r>
            <a:endParaRPr/>
          </a:p>
        </p:txBody>
      </p:sp>
      <p:sp>
        <p:nvSpPr>
          <p:cNvPr id="1807" name="Google Shape;1807;g1494fb4fa4a_0_431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08" name="Google Shape;1808;g1494fb4fa4a_0_4316"/>
          <p:cNvSpPr txBox="1"/>
          <p:nvPr>
            <p:ph idx="3" type="body"/>
          </p:nvPr>
        </p:nvSpPr>
        <p:spPr>
          <a:xfrm>
            <a:off x="1585500" y="2695088"/>
            <a:ext cx="140061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600">
                <a:solidFill>
                  <a:srgbClr val="4B3A64"/>
                </a:solidFill>
              </a:rPr>
              <a:t>이미지 분류 (Image classification) - 개/고양이 분류</a:t>
            </a:r>
            <a:endParaRPr sz="1400"/>
          </a:p>
          <a:p>
            <a:pPr indent="-5715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600">
                <a:solidFill>
                  <a:srgbClr val="4B3A64"/>
                </a:solidFill>
              </a:rPr>
              <a:t>사물 검출 (Object detection) - 사진 내 바운딩 박스 표시</a:t>
            </a:r>
            <a:endParaRPr sz="1400"/>
          </a:p>
          <a:p>
            <a:pPr indent="-5715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600">
                <a:solidFill>
                  <a:srgbClr val="4B3A64"/>
                </a:solidFill>
              </a:rPr>
              <a:t>분할 (Segmentation) - 박스 내 물체 분할</a:t>
            </a:r>
            <a:endParaRPr sz="3600">
              <a:solidFill>
                <a:srgbClr val="4B3A6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3200"/>
          </a:p>
        </p:txBody>
      </p:sp>
      <p:pic>
        <p:nvPicPr>
          <p:cNvPr id="1809" name="Google Shape;1809;g1494fb4fa4a_0_4316"/>
          <p:cNvPicPr preferRelativeResize="0"/>
          <p:nvPr/>
        </p:nvPicPr>
        <p:blipFill rotWithShape="1">
          <a:blip r:embed="rId3">
            <a:alphaModFix/>
          </a:blip>
          <a:srcRect b="0" l="0" r="0" t="26405"/>
          <a:stretch/>
        </p:blipFill>
        <p:spPr>
          <a:xfrm>
            <a:off x="5566164" y="5130737"/>
            <a:ext cx="13341659" cy="49640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g1494fb4fa4a_0_4316"/>
          <p:cNvSpPr txBox="1"/>
          <p:nvPr/>
        </p:nvSpPr>
        <p:spPr>
          <a:xfrm>
            <a:off x="15496368" y="10094817"/>
            <a:ext cx="481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[출처: Stanford CS231n 2017 winter lecture]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297814f4af_0_291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816" name="Google Shape;1816;g2297814f4af_0_291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컴퓨터 비전 (Computer Vision)</a:t>
            </a:r>
            <a:endParaRPr/>
          </a:p>
        </p:txBody>
      </p:sp>
      <p:sp>
        <p:nvSpPr>
          <p:cNvPr id="1817" name="Google Shape;1817;g2297814f4af_0_291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18" name="Google Shape;1818;g2297814f4af_0_2916"/>
          <p:cNvSpPr txBox="1"/>
          <p:nvPr>
            <p:ph idx="3" type="body"/>
          </p:nvPr>
        </p:nvSpPr>
        <p:spPr>
          <a:xfrm>
            <a:off x="1585500" y="2695088"/>
            <a:ext cx="140061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600">
                <a:solidFill>
                  <a:srgbClr val="4B3A64"/>
                </a:solidFill>
              </a:rPr>
              <a:t>의미 분할</a:t>
            </a:r>
            <a:r>
              <a:rPr lang="ko-KR" sz="3600">
                <a:solidFill>
                  <a:srgbClr val="4B3A64"/>
                </a:solidFill>
              </a:rPr>
              <a:t> (Sementic Segmentation)</a:t>
            </a:r>
            <a:endParaRPr sz="3600">
              <a:solidFill>
                <a:srgbClr val="4B3A6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3200"/>
          </a:p>
        </p:txBody>
      </p:sp>
      <p:sp>
        <p:nvSpPr>
          <p:cNvPr id="1819" name="Google Shape;1819;g2297814f4af_0_2916"/>
          <p:cNvSpPr txBox="1"/>
          <p:nvPr/>
        </p:nvSpPr>
        <p:spPr>
          <a:xfrm>
            <a:off x="9989574" y="10094825"/>
            <a:ext cx="1031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[출처:</a:t>
            </a:r>
            <a:r>
              <a:rPr lang="ko-KR" sz="1800"/>
              <a:t>(2016, TensorFlow: Large-Scale Machine Learning on Heterogeneous Distributed Systems)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g2297814f4af_0_2916"/>
          <p:cNvSpPr txBox="1"/>
          <p:nvPr/>
        </p:nvSpPr>
        <p:spPr>
          <a:xfrm>
            <a:off x="9027950" y="9551375"/>
            <a:ext cx="1097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</a:rPr>
              <a:t>실행 노트북 링크 : 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https://colab.research.google.com/drive/1KYw6NiJAg_S7-J6kJgbbaXO7xR9wHr2W?usp=sharing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1" name="Google Shape;1821;g2297814f4af_0_29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500" y="3457199"/>
            <a:ext cx="16306176" cy="3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g2297814f4af_0_29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275" y="6815824"/>
            <a:ext cx="7019320" cy="439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2297814f4af_0_293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828" name="Google Shape;1828;g2297814f4af_0_293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컴퓨터 비전 (Computer Vision)</a:t>
            </a:r>
            <a:endParaRPr/>
          </a:p>
        </p:txBody>
      </p:sp>
      <p:sp>
        <p:nvSpPr>
          <p:cNvPr id="1829" name="Google Shape;1829;g2297814f4af_0_293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30" name="Google Shape;1830;g2297814f4af_0_2934"/>
          <p:cNvSpPr txBox="1"/>
          <p:nvPr>
            <p:ph idx="3" type="body"/>
          </p:nvPr>
        </p:nvSpPr>
        <p:spPr>
          <a:xfrm>
            <a:off x="1585500" y="2695088"/>
            <a:ext cx="140061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- 자율 주행 자동차에 활용되는 컴퓨터 비전(사물 검출 및 세그멘테이션)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3200"/>
          </a:p>
        </p:txBody>
      </p:sp>
      <p:sp>
        <p:nvSpPr>
          <p:cNvPr id="1831" name="Google Shape;1831;g2297814f4af_0_2934"/>
          <p:cNvSpPr txBox="1"/>
          <p:nvPr/>
        </p:nvSpPr>
        <p:spPr>
          <a:xfrm>
            <a:off x="8090400" y="10094825"/>
            <a:ext cx="1321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/>
              <a:t>[사진 출처] </a:t>
            </a:r>
            <a:br>
              <a:rPr lang="ko-KR" sz="1800"/>
            </a:br>
            <a:r>
              <a:rPr lang="ko-KR" sz="1800"/>
              <a:t>1. </a:t>
            </a:r>
            <a:r>
              <a:rPr lang="ko-KR" sz="1800" u="sng">
                <a:solidFill>
                  <a:schemeClr val="hlink"/>
                </a:solidFill>
                <a:hlinkClick r:id="rId3"/>
              </a:rPr>
              <a:t>https://blogs.nvidia.co.kr/2016/01/05/eyes-on-the-road-how-autonomous-cars-understand-what-theyre-seeing/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/>
              <a:t>2. </a:t>
            </a:r>
            <a:r>
              <a:rPr lang="ko-KR" sz="1800" u="sng">
                <a:solidFill>
                  <a:schemeClr val="hlink"/>
                </a:solidFill>
                <a:hlinkClick r:id="rId4"/>
              </a:rPr>
              <a:t>https://economychosun.com/site/data/html_dir/2021/12/11/2021121100017.html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32" name="Google Shape;1832;g2297814f4af_0_29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100" y="3409033"/>
            <a:ext cx="7727875" cy="4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g2297814f4af_0_29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8125" y="3409030"/>
            <a:ext cx="6731822" cy="4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g2297814f4af_0_29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8900" y="7894029"/>
            <a:ext cx="4569000" cy="3409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494fb4fa4a_0_396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시작하기에 앞서</a:t>
            </a:r>
            <a:endParaRPr/>
          </a:p>
        </p:txBody>
      </p:sp>
      <p:sp>
        <p:nvSpPr>
          <p:cNvPr id="1550" name="Google Shape;1550;g1494fb4fa4a_0_396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추천하는 마음가짐</a:t>
            </a:r>
            <a:endParaRPr/>
          </a:p>
        </p:txBody>
      </p:sp>
      <p:sp>
        <p:nvSpPr>
          <p:cNvPr id="1551" name="Google Shape;1551;g1494fb4fa4a_0_396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52" name="Google Shape;1552;g1494fb4fa4a_0_3965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3200"/>
              <a:t> 일단, 마음가짐은 가지는 겁니다.</a:t>
            </a:r>
            <a:endParaRPr sz="3200">
              <a:solidFill>
                <a:srgbClr val="4700A8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/>
          </a:p>
        </p:txBody>
      </p:sp>
      <p:pic>
        <p:nvPicPr>
          <p:cNvPr id="1553" name="Google Shape;1553;g1494fb4fa4a_0_3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50" y="4775503"/>
            <a:ext cx="4569000" cy="430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g1494fb4fa4a_0_39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275" y="5006063"/>
            <a:ext cx="6846250" cy="384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g1494fb4fa4a_0_39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9350" y="4892928"/>
            <a:ext cx="5430700" cy="40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297814f4af_0_295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840" name="Google Shape;1840;g2297814f4af_0_295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컴퓨터 비전 (Computer Vision)</a:t>
            </a:r>
            <a:endParaRPr/>
          </a:p>
        </p:txBody>
      </p:sp>
      <p:sp>
        <p:nvSpPr>
          <p:cNvPr id="1841" name="Google Shape;1841;g2297814f4af_0_295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42" name="Google Shape;1842;g2297814f4af_0_2956"/>
          <p:cNvSpPr txBox="1"/>
          <p:nvPr>
            <p:ph idx="3" type="body"/>
          </p:nvPr>
        </p:nvSpPr>
        <p:spPr>
          <a:xfrm>
            <a:off x="1585500" y="2695088"/>
            <a:ext cx="140061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</a:pPr>
            <a:r>
              <a:rPr lang="ko-KR" sz="3600">
                <a:solidFill>
                  <a:srgbClr val="4B3A64"/>
                </a:solidFill>
              </a:rPr>
              <a:t>- 의료인공지능에서도 활용 , 시장이 점점 커질 전망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3200"/>
          </a:p>
        </p:txBody>
      </p:sp>
      <p:sp>
        <p:nvSpPr>
          <p:cNvPr id="1843" name="Google Shape;1843;g2297814f4af_0_2956"/>
          <p:cNvSpPr txBox="1"/>
          <p:nvPr/>
        </p:nvSpPr>
        <p:spPr>
          <a:xfrm>
            <a:off x="17313075" y="10310700"/>
            <a:ext cx="183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[출처]: Vuno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44" name="Google Shape;1844;g2297814f4af_0_29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000" y="3686030"/>
            <a:ext cx="8284151" cy="42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g2297814f4af_0_29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0625" y="3686026"/>
            <a:ext cx="7655303" cy="42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g2297814f4af_0_29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850" y="7981500"/>
            <a:ext cx="3987375" cy="33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g2297814f4af_0_2956"/>
          <p:cNvSpPr txBox="1"/>
          <p:nvPr/>
        </p:nvSpPr>
        <p:spPr>
          <a:xfrm>
            <a:off x="3248625" y="8657650"/>
            <a:ext cx="555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루닛 주가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1848" name="Google Shape;1848;g2297814f4af_0_29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0575" y="8300098"/>
            <a:ext cx="4080175" cy="29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g2297814f4af_0_2956"/>
          <p:cNvSpPr txBox="1"/>
          <p:nvPr/>
        </p:nvSpPr>
        <p:spPr>
          <a:xfrm>
            <a:off x="10533900" y="8300100"/>
            <a:ext cx="555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뷰노</a:t>
            </a:r>
            <a:r>
              <a:rPr b="1" lang="ko-KR" sz="3000">
                <a:solidFill>
                  <a:schemeClr val="dk1"/>
                </a:solidFill>
              </a:rPr>
              <a:t> 주가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297814f4af_0_296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855" name="Google Shape;1855;g2297814f4af_0_296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적대적 생성 신경망 (Generative Adversarial Network. GAN)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856" name="Google Shape;1856;g2297814f4af_0_296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57" name="Google Shape;1857;g2297814f4af_0_2969"/>
          <p:cNvSpPr txBox="1"/>
          <p:nvPr/>
        </p:nvSpPr>
        <p:spPr>
          <a:xfrm>
            <a:off x="12939950" y="10310700"/>
            <a:ext cx="620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[출처]: GAN paper , </a:t>
            </a:r>
            <a:r>
              <a:rPr lang="ko-KR" sz="1800" u="sng">
                <a:solidFill>
                  <a:schemeClr val="hlink"/>
                </a:solidFill>
                <a:hlinkClick r:id="rId3"/>
              </a:rPr>
              <a:t>https://arxiv.org/abs/1406.2661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858" name="Google Shape;1858;g2297814f4af_0_2969"/>
          <p:cNvSpPr txBox="1"/>
          <p:nvPr/>
        </p:nvSpPr>
        <p:spPr>
          <a:xfrm>
            <a:off x="1339795" y="300459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43740"/>
              </a:lnSpc>
              <a:spcBef>
                <a:spcPts val="1200"/>
              </a:spcBef>
              <a:spcAft>
                <a:spcPts val="0"/>
              </a:spcAft>
              <a:buClr>
                <a:srgbClr val="230054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  <a:highlight>
                  <a:srgbClr val="FFFFFF"/>
                </a:highlight>
              </a:rPr>
              <a:t>Generative Adversarial Networks</a:t>
            </a:r>
            <a:r>
              <a:rPr lang="ko-KR" sz="3200">
                <a:solidFill>
                  <a:schemeClr val="dk1"/>
                </a:solidFill>
                <a:highlight>
                  <a:srgbClr val="FFFFFF"/>
                </a:highlight>
              </a:rPr>
              <a:t> _ </a:t>
            </a:r>
            <a:r>
              <a:rPr i="0" lang="ko-KR" sz="3600" u="none" cap="none" strike="noStrike">
                <a:solidFill>
                  <a:srgbClr val="4B3A64"/>
                </a:solidFill>
              </a:rPr>
              <a:t>이안 굿펠로우 (Ian Goodfellow), 2014</a:t>
            </a:r>
            <a:endParaRPr/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Char char="-"/>
            </a:pPr>
            <a:r>
              <a:rPr b="0" i="0" lang="ko-KR" sz="3600" u="none" cap="none" strike="noStrike">
                <a:solidFill>
                  <a:srgbClr val="4B3A64"/>
                </a:solidFill>
                <a:latin typeface="Arial"/>
                <a:ea typeface="Arial"/>
                <a:cs typeface="Arial"/>
                <a:sym typeface="Arial"/>
              </a:rPr>
              <a:t>생성자 (generator)</a:t>
            </a:r>
            <a:r>
              <a:rPr lang="ko-KR" sz="3600">
                <a:solidFill>
                  <a:srgbClr val="4B3A64"/>
                </a:solidFill>
              </a:rPr>
              <a:t>가 새로운 데이터를 생성하는 단계와, </a:t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</a:pPr>
            <a:r>
              <a:rPr b="0" i="0" lang="ko-KR" sz="3600" u="none" cap="none" strike="noStrike">
                <a:solidFill>
                  <a:srgbClr val="4B3A6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-KR" sz="3600">
                <a:solidFill>
                  <a:srgbClr val="4B3A64"/>
                </a:solidFill>
              </a:rPr>
              <a:t>   생성된 </a:t>
            </a:r>
            <a:r>
              <a:rPr b="0" i="0" lang="ko-KR" sz="3600" u="none" cap="none" strike="noStrike">
                <a:solidFill>
                  <a:srgbClr val="4B3A64"/>
                </a:solidFill>
                <a:latin typeface="Arial"/>
                <a:ea typeface="Arial"/>
                <a:cs typeface="Arial"/>
                <a:sym typeface="Arial"/>
              </a:rPr>
              <a:t>데이터를 평가하는 구별자(discriminator)가</a:t>
            </a:r>
            <a:r>
              <a:rPr b="0" i="0" lang="ko-KR" sz="3600" u="none" cap="none" strike="noStrike">
                <a:solidFill>
                  <a:srgbClr val="4B3A6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>
                <a:solidFill>
                  <a:srgbClr val="4B3A64"/>
                </a:solidFill>
              </a:rPr>
              <a:t>구별하는 단계로 나뉜다.</a:t>
            </a:r>
            <a:br>
              <a:rPr lang="ko-KR" sz="3600">
                <a:solidFill>
                  <a:srgbClr val="4B3A64"/>
                </a:solidFill>
              </a:rPr>
            </a:br>
            <a:r>
              <a:rPr lang="ko-KR" sz="3600">
                <a:solidFill>
                  <a:srgbClr val="4B3A64"/>
                </a:solidFill>
              </a:rPr>
              <a:t>	</a:t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9" name="Google Shape;1859;g2297814f4af_0_29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1762" y="5563693"/>
            <a:ext cx="10269878" cy="462082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860" name="Google Shape;1860;g2297814f4af_0_29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9950" y="5725608"/>
            <a:ext cx="6027550" cy="339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297814f4af_0_298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866" name="Google Shape;1866;g2297814f4af_0_298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적대적 생성 신경망 (Generative Adversarial Network. GAN)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867" name="Google Shape;1867;g2297814f4af_0_298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68" name="Google Shape;1868;g2297814f4af_0_2986"/>
          <p:cNvSpPr txBox="1"/>
          <p:nvPr/>
        </p:nvSpPr>
        <p:spPr>
          <a:xfrm>
            <a:off x="1376445" y="261119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Char char="-"/>
            </a:pPr>
            <a:r>
              <a:rPr b="0" i="0" lang="ko-KR" sz="3600" u="none" cap="none" strike="noStrike">
                <a:solidFill>
                  <a:srgbClr val="4B3A64"/>
                </a:solidFill>
                <a:latin typeface="Arial"/>
                <a:ea typeface="Arial"/>
                <a:cs typeface="Arial"/>
                <a:sym typeface="Arial"/>
              </a:rPr>
              <a:t>가짜 얼굴 생성 </a:t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9" name="Google Shape;1869;g2297814f4af_0_29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125" y="3686045"/>
            <a:ext cx="11585551" cy="679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4.bp.blogspot.com/-QfgccPH6_m0/WONBDxjjtJI/AAAAAAAABh0/lpxaxGzZcwYKKqraNfTweTplKvL0zlSsgCK4B/s1600/began_1.PNG" id="1870" name="Google Shape;1870;g2297814f4af_0_29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55875" y="2794900"/>
            <a:ext cx="5396825" cy="33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g2297814f4af_0_2986"/>
          <p:cNvSpPr txBox="1"/>
          <p:nvPr/>
        </p:nvSpPr>
        <p:spPr>
          <a:xfrm>
            <a:off x="11867075" y="10815575"/>
            <a:ext cx="658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출</a:t>
            </a:r>
            <a:r>
              <a:rPr lang="ko-KR"/>
              <a:t>처 : </a:t>
            </a:r>
            <a:r>
              <a:rPr lang="ko-KR" u="sng">
                <a:solidFill>
                  <a:schemeClr val="hlink"/>
                </a:solidFill>
                <a:hlinkClick r:id="rId5"/>
              </a:rPr>
              <a:t>https://www.labellerr.com/blog/what-is-gan-how-does-it-work/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2297814f4af_0_299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877" name="Google Shape;1877;g2297814f4af_0_299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적대적 생성 신경망 (Generative Adversarial Network. GAN)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878" name="Google Shape;1878;g2297814f4af_0_299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79" name="Google Shape;1879;g2297814f4af_0_29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875" y="3392250"/>
            <a:ext cx="11287549" cy="694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2297814f4af_0_300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885" name="Google Shape;1885;g2297814f4af_0_300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적대적 생성 신경망 (Generative Adversarial Network. GAN)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886" name="Google Shape;1886;g2297814f4af_0_300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descr="baby filter avengersì ëí ì´ë¯¸ì§ ê²ìê²°ê³¼" id="1887" name="Google Shape;1887;g2297814f4af_0_30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230" y="4008574"/>
            <a:ext cx="4352617" cy="435261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gan ì¹í°ì ëí ì´ë¯¸ì§ ê²ìê²°ê³¼" id="1888" name="Google Shape;1888;g2297814f4af_0_30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60449" y="4924816"/>
            <a:ext cx="6341556" cy="2790285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g2297814f4af_0_3008"/>
          <p:cNvSpPr/>
          <p:nvPr/>
        </p:nvSpPr>
        <p:spPr>
          <a:xfrm>
            <a:off x="7913014" y="8624750"/>
            <a:ext cx="3880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/>
              <a:t>화장 입히기</a:t>
            </a:r>
            <a:endParaRPr/>
          </a:p>
        </p:txBody>
      </p:sp>
      <p:sp>
        <p:nvSpPr>
          <p:cNvPr id="1890" name="Google Shape;1890;g2297814f4af_0_3008"/>
          <p:cNvSpPr/>
          <p:nvPr/>
        </p:nvSpPr>
        <p:spPr>
          <a:xfrm>
            <a:off x="1497892" y="8624751"/>
            <a:ext cx="35853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성별 반전</a:t>
            </a:r>
            <a:endParaRPr/>
          </a:p>
        </p:txBody>
      </p:sp>
      <p:sp>
        <p:nvSpPr>
          <p:cNvPr id="1891" name="Google Shape;1891;g2297814f4af_0_3008"/>
          <p:cNvSpPr/>
          <p:nvPr/>
        </p:nvSpPr>
        <p:spPr>
          <a:xfrm>
            <a:off x="15038529" y="8624751"/>
            <a:ext cx="35853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캐리커처 그려주기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g2297814f4af_0_3008"/>
          <p:cNvSpPr txBox="1"/>
          <p:nvPr/>
        </p:nvSpPr>
        <p:spPr>
          <a:xfrm>
            <a:off x="1376445" y="261119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Char char="-"/>
            </a:pPr>
            <a:r>
              <a:rPr b="0" i="0" lang="ko-KR" sz="3600" u="none" cap="none" strike="noStrike">
                <a:solidFill>
                  <a:srgbClr val="4B3A64"/>
                </a:solidFill>
                <a:latin typeface="Arial"/>
                <a:ea typeface="Arial"/>
                <a:cs typeface="Arial"/>
                <a:sym typeface="Arial"/>
              </a:rPr>
              <a:t>각종 이미지 변환에 활용</a:t>
            </a:r>
            <a:endParaRPr b="0" i="0" sz="3600" u="none" cap="none" strike="noStrike">
              <a:solidFill>
                <a:srgbClr val="4B3A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3" name="Google Shape;1893;g2297814f4af_0_30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2226" y="5011525"/>
            <a:ext cx="6862066" cy="2346737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g2297814f4af_0_3008"/>
          <p:cNvSpPr txBox="1"/>
          <p:nvPr/>
        </p:nvSpPr>
        <p:spPr>
          <a:xfrm>
            <a:off x="12939950" y="10310700"/>
            <a:ext cx="795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[출처]: 화</a:t>
            </a:r>
            <a:r>
              <a:rPr lang="ko-KR" sz="1800">
                <a:solidFill>
                  <a:schemeClr val="dk1"/>
                </a:solidFill>
              </a:rPr>
              <a:t>장 입혀보기 : BeautyGAN , </a:t>
            </a:r>
            <a:r>
              <a:rPr lang="ko-KR" sz="1800" u="sng">
                <a:solidFill>
                  <a:schemeClr val="hlink"/>
                </a:solidFill>
                <a:hlinkClick r:id="rId6"/>
              </a:rPr>
              <a:t>https://jonhyuk0922.tistory.com/103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2297814f4af_0_314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900" name="Google Shape;1900;g2297814f4af_0_314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자연어 처리 (Natural Language Processing. NLP)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901" name="Google Shape;1901;g2297814f4af_0_314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02" name="Google Shape;1902;g2297814f4af_0_3144"/>
          <p:cNvSpPr txBox="1"/>
          <p:nvPr/>
        </p:nvSpPr>
        <p:spPr>
          <a:xfrm>
            <a:off x="1376445" y="261119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Char char="-"/>
            </a:pPr>
            <a:r>
              <a:rPr lang="ko-KR" sz="3600">
                <a:solidFill>
                  <a:srgbClr val="4B3A64"/>
                </a:solidFill>
              </a:rPr>
              <a:t>언어모델 (Language Model)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오늘은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오늘은 날씨가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오늘은 날씨가 ???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pic>
        <p:nvPicPr>
          <p:cNvPr id="1903" name="Google Shape;1903;g2297814f4af_0_3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250" y="3423773"/>
            <a:ext cx="11070550" cy="51478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2297814f4af_0_304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909" name="Google Shape;1909;g2297814f4af_0_304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자연어 처리 (Natural Language Processing. NLP)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910" name="Google Shape;1910;g2297814f4af_0_304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11" name="Google Shape;1911;g2297814f4af_0_3040"/>
          <p:cNvSpPr txBox="1"/>
          <p:nvPr/>
        </p:nvSpPr>
        <p:spPr>
          <a:xfrm>
            <a:off x="1376445" y="261119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Char char="-"/>
            </a:pPr>
            <a:r>
              <a:rPr lang="ko-KR" sz="3600">
                <a:solidFill>
                  <a:srgbClr val="4B3A64"/>
                </a:solidFill>
              </a:rPr>
              <a:t>언어모델 (Language Model)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오늘은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오늘은 날씨가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오늘은 날씨가 ???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pic>
        <p:nvPicPr>
          <p:cNvPr id="1912" name="Google Shape;1912;g2297814f4af_0_30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250" y="3423773"/>
            <a:ext cx="11070550" cy="51478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3" name="Google Shape;1913;g2297814f4af_0_30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7250" y="6189400"/>
            <a:ext cx="11318850" cy="533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2297814f4af_0_3040"/>
          <p:cNvSpPr txBox="1"/>
          <p:nvPr/>
        </p:nvSpPr>
        <p:spPr>
          <a:xfrm>
            <a:off x="9149350" y="5345550"/>
            <a:ext cx="912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</a:rPr>
              <a:t>LLM(Large Language Model</a:t>
            </a:r>
            <a:endParaRPr b="1"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2297814f4af_0_313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920" name="Google Shape;1920;g2297814f4af_0_313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자연어 처리 (Natural Language Processing. NLP)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921" name="Google Shape;1921;g2297814f4af_0_313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22" name="Google Shape;1922;g2297814f4af_0_3133"/>
          <p:cNvSpPr txBox="1"/>
          <p:nvPr/>
        </p:nvSpPr>
        <p:spPr>
          <a:xfrm>
            <a:off x="1376445" y="261119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Char char="-"/>
            </a:pPr>
            <a:r>
              <a:rPr lang="ko-KR" sz="3600">
                <a:solidFill>
                  <a:srgbClr val="4B3A64"/>
                </a:solidFill>
              </a:rPr>
              <a:t>LLM (</a:t>
            </a:r>
            <a:r>
              <a:rPr lang="ko-KR" sz="3600">
                <a:solidFill>
                  <a:srgbClr val="4B3A64"/>
                </a:solidFill>
              </a:rPr>
              <a:t>ChatGPT, BARD …)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pic>
        <p:nvPicPr>
          <p:cNvPr id="1923" name="Google Shape;1923;g2297814f4af_0_3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1050" y="3320579"/>
            <a:ext cx="9791390" cy="67611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4" name="Google Shape;1924;g2297814f4af_0_3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50" y="4976125"/>
            <a:ext cx="8788173" cy="3450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5" name="Google Shape;1925;g2297814f4af_0_3133"/>
          <p:cNvSpPr txBox="1"/>
          <p:nvPr/>
        </p:nvSpPr>
        <p:spPr>
          <a:xfrm>
            <a:off x="627150" y="4237225"/>
            <a:ext cx="912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</a:rPr>
              <a:t>ChatGPT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1926" name="Google Shape;1926;g2297814f4af_0_3133"/>
          <p:cNvSpPr txBox="1"/>
          <p:nvPr/>
        </p:nvSpPr>
        <p:spPr>
          <a:xfrm>
            <a:off x="10146375" y="2488850"/>
            <a:ext cx="912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</a:rPr>
              <a:t>Bard</a:t>
            </a:r>
            <a:endParaRPr b="1"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2297814f4af_0_315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932" name="Google Shape;1932;g2297814f4af_0_315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자연어 처리 (Natural Language Processing. NLP)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933" name="Google Shape;1933;g2297814f4af_0_315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34" name="Google Shape;1934;g2297814f4af_0_3159"/>
          <p:cNvSpPr txBox="1"/>
          <p:nvPr/>
        </p:nvSpPr>
        <p:spPr>
          <a:xfrm>
            <a:off x="1376445" y="261119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챗봇(Chatbots)</a:t>
            </a:r>
            <a:endParaRPr sz="3600">
              <a:solidFill>
                <a:srgbClr val="4B3A64"/>
              </a:solidFill>
            </a:endParaRPr>
          </a:p>
        </p:txBody>
      </p:sp>
      <p:pic>
        <p:nvPicPr>
          <p:cNvPr id="1935" name="Google Shape;1935;g2297814f4af_0_3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325" y="4364091"/>
            <a:ext cx="11311377" cy="59384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6" name="Google Shape;1936;g2297814f4af_0_3159"/>
          <p:cNvSpPr txBox="1"/>
          <p:nvPr/>
        </p:nvSpPr>
        <p:spPr>
          <a:xfrm>
            <a:off x="15779075" y="104683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https://luda.ai/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7" name="Google Shape;1937;g2297814f4af_0_3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150" y="4164254"/>
            <a:ext cx="5160275" cy="6338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8" name="Google Shape;1938;g2297814f4af_0_3159"/>
          <p:cNvSpPr txBox="1"/>
          <p:nvPr/>
        </p:nvSpPr>
        <p:spPr>
          <a:xfrm>
            <a:off x="1180150" y="10576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https://aitrack.elice.io/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9" name="Google Shape;1939;g2297814f4af_0_3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5875" y="3721233"/>
            <a:ext cx="7621775" cy="1390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0" name="Google Shape;1940;g2297814f4af_0_3159"/>
          <p:cNvSpPr txBox="1"/>
          <p:nvPr/>
        </p:nvSpPr>
        <p:spPr>
          <a:xfrm>
            <a:off x="7597213" y="3210588"/>
            <a:ext cx="671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페르소나 주입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2297814f4af_0_318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946" name="Google Shape;1946;g2297814f4af_0_318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자연어 처리 (Natural Language Processing. NLP)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947" name="Google Shape;1947;g2297814f4af_0_318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48" name="Google Shape;1948;g2297814f4af_0_3184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텍스트 요약 (뉴스요약, 대화 요약)</a:t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949" name="Google Shape;1949;g2297814f4af_0_3184"/>
          <p:cNvSpPr txBox="1"/>
          <p:nvPr/>
        </p:nvSpPr>
        <p:spPr>
          <a:xfrm>
            <a:off x="349675" y="4104575"/>
            <a:ext cx="7957200" cy="71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3200"/>
              <a:t>[대화내용]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3200"/>
              <a:t>A : </a:t>
            </a:r>
            <a:r>
              <a:rPr lang="ko-KR" sz="3200"/>
              <a:t>미국 비자랑 뭐 그런거 복잡하던디 바쁘겠다 </a:t>
            </a:r>
            <a:br>
              <a:rPr lang="ko-KR" sz="3200"/>
            </a:b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3200"/>
              <a:t>B : 준비할라면 얼마 남지도 않았는데 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ko-KR" sz="3200"/>
            </a:br>
            <a:r>
              <a:rPr lang="ko-KR" sz="3200"/>
              <a:t>B : 비자는 학교에서 해줄듯 </a:t>
            </a:r>
            <a:br>
              <a:rPr lang="ko-KR" sz="3200"/>
            </a:b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3200"/>
              <a:t>A : 근데 막 면접도 보고 그럴껄? </a:t>
            </a:r>
            <a:br>
              <a:rPr lang="ko-KR" sz="3200"/>
            </a:b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3200"/>
              <a:t>B : 구랭? 그렇담 영어 준비 고고 해야겠네</a:t>
            </a:r>
            <a:br>
              <a:rPr lang="ko-KR" sz="3200"/>
            </a:br>
            <a:endParaRPr sz="3200"/>
          </a:p>
        </p:txBody>
      </p:sp>
      <p:sp>
        <p:nvSpPr>
          <p:cNvPr id="1950" name="Google Shape;1950;g2297814f4af_0_3184"/>
          <p:cNvSpPr txBox="1"/>
          <p:nvPr/>
        </p:nvSpPr>
        <p:spPr>
          <a:xfrm>
            <a:off x="9724750" y="4563850"/>
            <a:ext cx="9531300" cy="253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</a:rPr>
              <a:t>[요약문]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3200">
                <a:solidFill>
                  <a:schemeClr val="dk1"/>
                </a:solidFill>
              </a:rPr>
              <a:t>미국 비자가 복잡하다고 하고 얼마 안 남아서 학교에서 해줄 것 같다고 하고 면접도 보고 그런다고 하니 영어 준비를 해야겠다고 한다.</a:t>
            </a:r>
            <a:endParaRPr sz="3200"/>
          </a:p>
        </p:txBody>
      </p:sp>
      <p:sp>
        <p:nvSpPr>
          <p:cNvPr id="1951" name="Google Shape;1951;g2297814f4af_0_3184"/>
          <p:cNvSpPr txBox="1"/>
          <p:nvPr/>
        </p:nvSpPr>
        <p:spPr>
          <a:xfrm>
            <a:off x="8484000" y="7505250"/>
            <a:ext cx="11823300" cy="240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</a:rPr>
              <a:t>[BARD가 한 요약]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A와 B가 미국으로 유학을 준비하고 있습니다. </a:t>
            </a:r>
            <a:br>
              <a:rPr lang="ko-KR" sz="2800">
                <a:solidFill>
                  <a:schemeClr val="dk1"/>
                </a:solidFill>
              </a:rPr>
            </a:br>
            <a:r>
              <a:rPr lang="ko-KR" sz="2800">
                <a:solidFill>
                  <a:schemeClr val="dk1"/>
                </a:solidFill>
              </a:rPr>
              <a:t>A는 미국 비자와 면접 준비가 복잡할 것 같다고 걱정합니다. </a:t>
            </a:r>
            <a:br>
              <a:rPr lang="ko-KR" sz="2800">
                <a:solidFill>
                  <a:schemeClr val="dk1"/>
                </a:solidFill>
              </a:rPr>
            </a:br>
            <a:r>
              <a:rPr lang="ko-KR" sz="2800">
                <a:solidFill>
                  <a:schemeClr val="dk1"/>
                </a:solidFill>
              </a:rPr>
              <a:t>B는 비자는 학교에서 알아서 해줄 것 같고, 면접은 그때 가서 보자는 태도입니다. </a:t>
            </a:r>
            <a:br>
              <a:rPr lang="ko-KR" sz="2800">
                <a:solidFill>
                  <a:schemeClr val="dk1"/>
                </a:solidFill>
              </a:rPr>
            </a:br>
            <a:r>
              <a:rPr lang="ko-KR" sz="2800">
                <a:solidFill>
                  <a:schemeClr val="dk1"/>
                </a:solidFill>
              </a:rPr>
              <a:t>A는 면접을 위해서는 영어를 열심히 준비해야 한다고 말합니다.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2297814f4af_0_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시작하기에 앞서</a:t>
            </a:r>
            <a:endParaRPr/>
          </a:p>
        </p:txBody>
      </p:sp>
      <p:sp>
        <p:nvSpPr>
          <p:cNvPr id="1561" name="Google Shape;1561;g2297814f4af_0_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추천하는 마음가짐</a:t>
            </a:r>
            <a:endParaRPr/>
          </a:p>
        </p:txBody>
      </p:sp>
      <p:sp>
        <p:nvSpPr>
          <p:cNvPr id="1562" name="Google Shape;1562;g2297814f4af_0_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63" name="Google Shape;1563;g2297814f4af_0_0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3200"/>
              <a:t> 일단, 마음가짐은 가지는 겁니다.</a:t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3200"/>
              <a:buAutoNum type="arabicPeriod"/>
            </a:pPr>
            <a:r>
              <a:rPr lang="ko-KR" sz="3200">
                <a:solidFill>
                  <a:srgbClr val="4700A8"/>
                </a:solidFill>
              </a:rPr>
              <a:t>“나는 할 수 있다.”</a:t>
            </a:r>
            <a:endParaRPr sz="3200">
              <a:solidFill>
                <a:srgbClr val="4700A8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4700A8"/>
              </a:solidFill>
            </a:endParaRPr>
          </a:p>
          <a:p>
            <a:pPr indent="-431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3200"/>
              <a:buAutoNum type="arabicPeriod"/>
            </a:pPr>
            <a:r>
              <a:rPr lang="ko-KR" sz="3200">
                <a:solidFill>
                  <a:srgbClr val="4700A8"/>
                </a:solidFill>
              </a:rPr>
              <a:t>“처음배우는 건 가장 쉬운게 아니라, 가장 중요한 것이다.” e.g) 한글, 걸음마 ..</a:t>
            </a:r>
            <a:endParaRPr sz="3200">
              <a:solidFill>
                <a:srgbClr val="4700A8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4700A8"/>
              </a:solidFill>
            </a:endParaRPr>
          </a:p>
          <a:p>
            <a:pPr indent="-431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3200"/>
              <a:buAutoNum type="arabicPeriod"/>
            </a:pPr>
            <a:r>
              <a:rPr lang="ko-KR" sz="3200">
                <a:solidFill>
                  <a:srgbClr val="4700A8"/>
                </a:solidFill>
              </a:rPr>
              <a:t>“지금 모르더라도 일단 뇌를 적신다.” </a:t>
            </a:r>
            <a:endParaRPr sz="3200">
              <a:solidFill>
                <a:srgbClr val="4700A8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700A8"/>
              </a:solidFill>
            </a:endParaRPr>
          </a:p>
          <a:p>
            <a:pPr indent="-431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3200"/>
              <a:buAutoNum type="arabicPeriod"/>
            </a:pPr>
            <a:r>
              <a:rPr lang="ko-KR" sz="3200">
                <a:solidFill>
                  <a:srgbClr val="4700A8"/>
                </a:solidFill>
              </a:rPr>
              <a:t>“ (내가 아는거라면) 내가 이만큼 성장했구나! 대견하다"</a:t>
            </a:r>
            <a:endParaRPr sz="3200">
              <a:solidFill>
                <a:srgbClr val="4700A8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700A8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3200"/>
              <a:buAutoNum type="arabicPeriod"/>
            </a:pPr>
            <a:r>
              <a:rPr lang="ko-KR" sz="3200">
                <a:solidFill>
                  <a:srgbClr val="4700A8"/>
                </a:solidFill>
              </a:rPr>
              <a:t>“우리는 경쟁자가 아니라 </a:t>
            </a:r>
            <a:r>
              <a:rPr b="1" lang="ko-KR" sz="3200">
                <a:solidFill>
                  <a:srgbClr val="4700A8"/>
                </a:solidFill>
              </a:rPr>
              <a:t>함께 자라가는 동료</a:t>
            </a:r>
            <a:r>
              <a:rPr lang="ko-KR" sz="3200">
                <a:solidFill>
                  <a:srgbClr val="4700A8"/>
                </a:solidFill>
              </a:rPr>
              <a:t>다" </a:t>
            </a:r>
            <a:endParaRPr sz="3200">
              <a:solidFill>
                <a:srgbClr val="4700A8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2297814f4af_0_32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957" name="Google Shape;1957;g2297814f4af_0_32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자연어 처리 (Natural Language Processing. NLP)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958" name="Google Shape;1958;g2297814f4af_0_320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59" name="Google Shape;1959;g2297814f4af_0_3207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텍스트 요약 (뉴스요약, 대화 요약)</a:t>
            </a:r>
            <a:endParaRPr sz="3600">
              <a:solidFill>
                <a:srgbClr val="4B3A64"/>
              </a:solidFill>
            </a:endParaRPr>
          </a:p>
        </p:txBody>
      </p:sp>
      <p:pic>
        <p:nvPicPr>
          <p:cNvPr id="1960" name="Google Shape;1960;g2297814f4af_0_3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150" y="3786479"/>
            <a:ext cx="140208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2297814f4af_0_321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966" name="Google Shape;1966;g2297814f4af_0_321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자연어 처리 (Natural Language Processing. NLP)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967" name="Google Shape;1967;g2297814f4af_0_321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68" name="Google Shape;1968;g2297814f4af_0_3218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기계번역(Machine translation)</a:t>
            </a:r>
            <a:endParaRPr sz="3600">
              <a:solidFill>
                <a:srgbClr val="4B3A64"/>
              </a:solidFill>
            </a:endParaRPr>
          </a:p>
        </p:txBody>
      </p:sp>
      <p:pic>
        <p:nvPicPr>
          <p:cNvPr id="1969" name="Google Shape;1969;g2297814f4af_0_3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00" y="3533016"/>
            <a:ext cx="19110120" cy="591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g2297814f4af_0_3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375" y="4079963"/>
            <a:ext cx="14077950" cy="67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2297814f4af_0_322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976" name="Google Shape;1976;g2297814f4af_0_322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음성인식 및 합성 (Speech Recognition / Synthesis)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977" name="Google Shape;1977;g2297814f4af_0_322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78" name="Google Shape;1978;g2297814f4af_0_3229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특정인물 목소리 학습 후 합성</a:t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979" name="Google Shape;1979;g2297814f4af_0_3229"/>
          <p:cNvSpPr txBox="1"/>
          <p:nvPr/>
        </p:nvSpPr>
        <p:spPr>
          <a:xfrm>
            <a:off x="12000200" y="9991775"/>
            <a:ext cx="65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조코</a:t>
            </a:r>
            <a:r>
              <a:rPr lang="ko-KR"/>
              <a:t>딩 , 클론싱어 :: 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https://www.youtube.com/watch?v=e7rz45NmOT8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0" name="Google Shape;1980;g2297814f4af_0_3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800" y="3576749"/>
            <a:ext cx="10080225" cy="6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2297814f4af_0_325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986" name="Google Shape;1986;g2297814f4af_0_325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추천시스</a:t>
            </a:r>
            <a:r>
              <a:rPr lang="ko-KR"/>
              <a:t>템(Recommended System)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987" name="Google Shape;1987;g2297814f4af_0_325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88" name="Google Shape;1988;g2297814f4af_0_3254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하이라이팅 추천 _ 라이너</a:t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989" name="Google Shape;1989;g2297814f4af_0_3254"/>
          <p:cNvSpPr txBox="1"/>
          <p:nvPr/>
        </p:nvSpPr>
        <p:spPr>
          <a:xfrm>
            <a:off x="1071450" y="8680500"/>
            <a:ext cx="65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라이너 </a:t>
            </a:r>
            <a:r>
              <a:rPr lang="ko-KR"/>
              <a:t>: 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https://getliner.com/ko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0" name="Google Shape;1990;g2297814f4af_0_3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450" y="3773452"/>
            <a:ext cx="6886601" cy="45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g2297814f4af_0_3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8625" y="3192125"/>
            <a:ext cx="8177871" cy="45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2297814f4af_0_326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1997" name="Google Shape;1997;g2297814f4af_0_326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추천시스템(Recommended System)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998" name="Google Shape;1998;g2297814f4af_0_326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99" name="Google Shape;1999;g2297814f4af_0_3266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컨텐츠 추천</a:t>
            </a:r>
            <a:r>
              <a:rPr lang="ko-KR" sz="3600">
                <a:solidFill>
                  <a:srgbClr val="4B3A64"/>
                </a:solidFill>
              </a:rPr>
              <a:t> _ 유튜</a:t>
            </a:r>
            <a:r>
              <a:rPr lang="ko-KR" sz="3600">
                <a:solidFill>
                  <a:srgbClr val="4B3A64"/>
                </a:solidFill>
              </a:rPr>
              <a:t>브 , 넷플릭스</a:t>
            </a:r>
            <a:endParaRPr sz="3600">
              <a:solidFill>
                <a:srgbClr val="4B3A64"/>
              </a:solidFill>
            </a:endParaRPr>
          </a:p>
        </p:txBody>
      </p:sp>
      <p:pic>
        <p:nvPicPr>
          <p:cNvPr id="2000" name="Google Shape;2000;g2297814f4af_0_3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575" y="4038250"/>
            <a:ext cx="8744026" cy="49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g2297814f4af_0_3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0400" y="2910378"/>
            <a:ext cx="7587488" cy="517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g2297814f4af_0_3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5775" y="6723072"/>
            <a:ext cx="7587476" cy="417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2297814f4af_0_32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2008" name="Google Shape;2008;g2297814f4af_0_327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추천시스템(Recommended System)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2009" name="Google Shape;2009;g2297814f4af_0_327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10" name="Google Shape;2010;g2297814f4af_0_3279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광고 추천  </a:t>
            </a:r>
            <a:endParaRPr sz="3600">
              <a:solidFill>
                <a:srgbClr val="4B3A64"/>
              </a:solidFill>
            </a:endParaRPr>
          </a:p>
        </p:txBody>
      </p:sp>
      <p:pic>
        <p:nvPicPr>
          <p:cNvPr id="2011" name="Google Shape;2011;g2297814f4af_0_3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0" y="3511199"/>
            <a:ext cx="15333676" cy="556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g2297814f4af_0_3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2850" y="8389500"/>
            <a:ext cx="11316501" cy="28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297814f4af_0_329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2018" name="Google Shape;2018;g2297814f4af_0_329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추천시스템(Recommended System)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2019" name="Google Shape;2019;g2297814f4af_0_329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20" name="Google Shape;2020;g2297814f4af_0_3290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유사한 상품 추천 _ 당근마켓, 쿠팡 ..</a:t>
            </a:r>
            <a:endParaRPr sz="3600">
              <a:solidFill>
                <a:srgbClr val="4B3A64"/>
              </a:solidFill>
            </a:endParaRPr>
          </a:p>
        </p:txBody>
      </p:sp>
      <p:pic>
        <p:nvPicPr>
          <p:cNvPr id="2021" name="Google Shape;2021;g2297814f4af_0_3290"/>
          <p:cNvPicPr preferRelativeResize="0"/>
          <p:nvPr/>
        </p:nvPicPr>
        <p:blipFill rotWithShape="1">
          <a:blip r:embed="rId3">
            <a:alphaModFix/>
          </a:blip>
          <a:srcRect b="0" l="0" r="0" t="4251"/>
          <a:stretch/>
        </p:blipFill>
        <p:spPr>
          <a:xfrm>
            <a:off x="1813525" y="3479425"/>
            <a:ext cx="3565649" cy="739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g2297814f4af_0_3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899" y="3472416"/>
            <a:ext cx="9476381" cy="645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2297814f4af_0_330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2028" name="Google Shape;2028;g2297814f4af_0_330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강화학습 (Reinforcement Learning)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2029" name="Google Shape;2029;g2297814f4af_0_3301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</a:pPr>
            <a:r>
              <a:rPr lang="ko-KR" sz="3600">
                <a:solidFill>
                  <a:srgbClr val="4B3A64"/>
                </a:solidFill>
              </a:rPr>
              <a:t>- 에이전트와 환경을 구성.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</a:pPr>
            <a:r>
              <a:rPr lang="ko-KR" sz="3600">
                <a:solidFill>
                  <a:srgbClr val="4B3A64"/>
                </a:solidFill>
              </a:rPr>
              <a:t>- 행동에 따라 보상을 얼마나 많이 받았는 지를 통해 학습</a:t>
            </a:r>
            <a:endParaRPr sz="3600">
              <a:solidFill>
                <a:srgbClr val="4B3A6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2030" name="Google Shape;2030;g2297814f4af_0_3301"/>
          <p:cNvSpPr txBox="1"/>
          <p:nvPr>
            <p:ph idx="12" type="sldNum"/>
          </p:nvPr>
        </p:nvSpPr>
        <p:spPr>
          <a:xfrm>
            <a:off x="15051080" y="105636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031" name="Google Shape;2031;g2297814f4af_0_3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625" y="4664311"/>
            <a:ext cx="10895125" cy="50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g2297814f4af_0_3301"/>
          <p:cNvSpPr txBox="1"/>
          <p:nvPr/>
        </p:nvSpPr>
        <p:spPr>
          <a:xfrm>
            <a:off x="10172775" y="100094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출처 : </a:t>
            </a:r>
            <a:r>
              <a:rPr lang="ko-KR" sz="1200" u="sng">
                <a:solidFill>
                  <a:schemeClr val="hlink"/>
                </a:solidFill>
                <a:hlinkClick r:id="rId4"/>
              </a:rPr>
              <a:t>http://blog.quantylab.com/rl.html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2297814f4af_0_331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2038" name="Google Shape;2038;g2297814f4af_0_331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강화학습 (Reinforcement Learning)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2039" name="Google Shape;2039;g2297814f4af_0_331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040" name="Google Shape;2040;g2297814f4af_0_3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750" y="3318851"/>
            <a:ext cx="11607400" cy="65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g2297814f4af_0_3312"/>
          <p:cNvSpPr txBox="1"/>
          <p:nvPr/>
        </p:nvSpPr>
        <p:spPr>
          <a:xfrm>
            <a:off x="10861800" y="10607375"/>
            <a:ext cx="776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출</a:t>
            </a:r>
            <a:r>
              <a:rPr lang="ko-KR"/>
              <a:t>처 : </a:t>
            </a:r>
            <a:r>
              <a:rPr lang="ko-KR" u="sng">
                <a:solidFill>
                  <a:schemeClr val="hlink"/>
                </a:solidFill>
                <a:hlinkClick r:id="rId4"/>
              </a:rPr>
              <a:t>https://news.sbs.co.kr/news/endPage.do?news_id=N1003469192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2297814f4af_0_332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현업에서의 딥러닝 사례</a:t>
            </a:r>
            <a:endParaRPr/>
          </a:p>
        </p:txBody>
      </p:sp>
      <p:sp>
        <p:nvSpPr>
          <p:cNvPr id="2047" name="Google Shape;2047;g2297814f4af_0_332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강화학습 (Reinforcement Learning)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2048" name="Google Shape;2048;g2297814f4af_0_332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049" name="Google Shape;2049;g2297814f4af_0_33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849" y="3459399"/>
            <a:ext cx="11670224" cy="648347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297814f4af_0_89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시작하기에 앞서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569" name="Google Shape;1569;g2297814f4af_0_89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3주간 커리큘럼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570" name="Google Shape;1570;g2297814f4af_0_892"/>
          <p:cNvSpPr txBox="1"/>
          <p:nvPr>
            <p:ph idx="3" type="body"/>
          </p:nvPr>
        </p:nvSpPr>
        <p:spPr>
          <a:xfrm>
            <a:off x="1371598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ko-KR"/>
              <a:t>딥러</a:t>
            </a:r>
            <a:r>
              <a:rPr lang="ko-KR"/>
              <a:t>닝 기초 </a:t>
            </a:r>
            <a:endParaRPr/>
          </a:p>
        </p:txBody>
      </p:sp>
      <p:sp>
        <p:nvSpPr>
          <p:cNvPr id="1571" name="Google Shape;1571;g2297814f4af_0_892"/>
          <p:cNvSpPr txBox="1"/>
          <p:nvPr>
            <p:ph idx="4" type="body"/>
          </p:nvPr>
        </p:nvSpPr>
        <p:spPr>
          <a:xfrm>
            <a:off x="1371596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퍼셉트</a:t>
            </a:r>
            <a:r>
              <a:rPr lang="ko-KR"/>
              <a:t>론, 경사하강법, 활성화함수</a:t>
            </a:r>
            <a:endParaRPr/>
          </a:p>
        </p:txBody>
      </p:sp>
      <p:sp>
        <p:nvSpPr>
          <p:cNvPr id="1572" name="Google Shape;1572;g2297814f4af_0_892"/>
          <p:cNvSpPr txBox="1"/>
          <p:nvPr>
            <p:ph idx="5" type="body"/>
          </p:nvPr>
        </p:nvSpPr>
        <p:spPr>
          <a:xfrm>
            <a:off x="6208777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ko-KR"/>
              <a:t>딥러</a:t>
            </a:r>
            <a:r>
              <a:rPr lang="ko-KR"/>
              <a:t>닝 </a:t>
            </a:r>
            <a:r>
              <a:rPr lang="ko-KR"/>
              <a:t>기본 </a:t>
            </a:r>
            <a:r>
              <a:rPr lang="ko-KR"/>
              <a:t>모델</a:t>
            </a:r>
            <a:endParaRPr/>
          </a:p>
        </p:txBody>
      </p:sp>
      <p:sp>
        <p:nvSpPr>
          <p:cNvPr id="1573" name="Google Shape;1573;g2297814f4af_0_892"/>
          <p:cNvSpPr txBox="1"/>
          <p:nvPr>
            <p:ph idx="6" type="body"/>
          </p:nvPr>
        </p:nvSpPr>
        <p:spPr>
          <a:xfrm>
            <a:off x="6208775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CNN, RNN, LSTM, BERT , GPT </a:t>
            </a:r>
            <a:endParaRPr/>
          </a:p>
        </p:txBody>
      </p:sp>
      <p:sp>
        <p:nvSpPr>
          <p:cNvPr id="1574" name="Google Shape;1574;g2297814f4af_0_892"/>
          <p:cNvSpPr txBox="1"/>
          <p:nvPr>
            <p:ph idx="7" type="body"/>
          </p:nvPr>
        </p:nvSpPr>
        <p:spPr>
          <a:xfrm>
            <a:off x="11045963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ko-KR"/>
              <a:t>딥러</a:t>
            </a:r>
            <a:r>
              <a:rPr lang="ko-KR"/>
              <a:t>닝 활용</a:t>
            </a:r>
            <a:endParaRPr/>
          </a:p>
        </p:txBody>
      </p:sp>
      <p:sp>
        <p:nvSpPr>
          <p:cNvPr id="1575" name="Google Shape;1575;g2297814f4af_0_892"/>
          <p:cNvSpPr txBox="1"/>
          <p:nvPr>
            <p:ph idx="8" type="body"/>
          </p:nvPr>
        </p:nvSpPr>
        <p:spPr>
          <a:xfrm>
            <a:off x="11045961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데이터로</a:t>
            </a:r>
            <a:r>
              <a:rPr lang="ko-KR"/>
              <a:t>더, 오버피팅,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텐서보드, 허깅페이스</a:t>
            </a:r>
            <a:endParaRPr/>
          </a:p>
        </p:txBody>
      </p:sp>
      <p:sp>
        <p:nvSpPr>
          <p:cNvPr id="1576" name="Google Shape;1576;g2297814f4af_0_89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1494fb4fa4a_0_399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2055" name="Google Shape;2055;g1494fb4fa4a_0_399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퍼셉트</a:t>
            </a:r>
            <a:r>
              <a:rPr lang="ko-KR"/>
              <a:t>론(Perceptron)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2297814f4af_0_312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수학 밑반찬</a:t>
            </a:r>
            <a:endParaRPr b="1"/>
          </a:p>
        </p:txBody>
      </p:sp>
      <p:sp>
        <p:nvSpPr>
          <p:cNvPr id="2061" name="Google Shape;2061;g2297814f4af_0_312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62" name="Google Shape;2062;g2297814f4af_0_3126"/>
          <p:cNvSpPr txBox="1"/>
          <p:nvPr>
            <p:ph idx="3" type="body"/>
          </p:nvPr>
        </p:nvSpPr>
        <p:spPr>
          <a:xfrm>
            <a:off x="1655400" y="3246800"/>
            <a:ext cx="4181700" cy="7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스칼라(0-dim)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벡터 </a:t>
            </a:r>
            <a:r>
              <a:rPr lang="ko-KR" sz="3200"/>
              <a:t>(1-dim)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행렬 </a:t>
            </a:r>
            <a:r>
              <a:rPr lang="ko-KR" sz="3200"/>
              <a:t>(2-dim)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텐서 </a:t>
            </a:r>
            <a:r>
              <a:rPr lang="ko-KR" sz="3200"/>
              <a:t>(3-dim)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63" name="Google Shape;2063;g2297814f4af_0_312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</p:txBody>
      </p:sp>
      <p:grpSp>
        <p:nvGrpSpPr>
          <p:cNvPr id="2064" name="Google Shape;2064;g2297814f4af_0_3126"/>
          <p:cNvGrpSpPr/>
          <p:nvPr/>
        </p:nvGrpSpPr>
        <p:grpSpPr>
          <a:xfrm>
            <a:off x="5837097" y="2128008"/>
            <a:ext cx="12442456" cy="8445690"/>
            <a:chOff x="3420397" y="2618997"/>
            <a:chExt cx="12442456" cy="8445690"/>
          </a:xfrm>
        </p:grpSpPr>
        <p:pic>
          <p:nvPicPr>
            <p:cNvPr descr="scalar vector matrix tensor에 대한 이미지 검색결과" id="2065" name="Google Shape;2065;g2297814f4af_0_3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20397" y="2618997"/>
              <a:ext cx="12442456" cy="4411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alar vector matrix tensor에 대한 이미지 검색결과" id="2066" name="Google Shape;2066;g2297814f4af_0_31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75358" y="7093039"/>
              <a:ext cx="11214068" cy="39716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297814f4af_0_426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수학 밑반찬</a:t>
            </a:r>
            <a:endParaRPr b="1"/>
          </a:p>
        </p:txBody>
      </p:sp>
      <p:sp>
        <p:nvSpPr>
          <p:cNvPr id="2072" name="Google Shape;2072;g2297814f4af_0_426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73" name="Google Shape;2073;g2297814f4af_0_4269"/>
          <p:cNvSpPr txBox="1"/>
          <p:nvPr>
            <p:ph idx="3" type="body"/>
          </p:nvPr>
        </p:nvSpPr>
        <p:spPr>
          <a:xfrm>
            <a:off x="1655400" y="32468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스칼라의 연산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74" name="Google Shape;2074;g2297814f4af_0_426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</p:txBody>
      </p:sp>
      <p:pic>
        <p:nvPicPr>
          <p:cNvPr id="2075" name="Google Shape;2075;g2297814f4af_0_4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12" y="4108100"/>
            <a:ext cx="4924851" cy="696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받아 내림 없는 한자리 수 뺄셈(빼기9까지)2 &gt; 연산쑥쑥 | 우리 아이 첫 공부 습관 씨오쟁이아이" id="2076" name="Google Shape;2076;g2297814f4af_0_4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8294" y="4296950"/>
            <a:ext cx="4677475" cy="63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g2297814f4af_0_4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3825" y="4387339"/>
            <a:ext cx="4924850" cy="640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2297814f4af_0_419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수학 밑반찬</a:t>
            </a:r>
            <a:endParaRPr b="1"/>
          </a:p>
        </p:txBody>
      </p:sp>
      <p:sp>
        <p:nvSpPr>
          <p:cNvPr id="2083" name="Google Shape;2083;g2297814f4af_0_419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84" name="Google Shape;2084;g2297814f4af_0_4191"/>
          <p:cNvSpPr txBox="1"/>
          <p:nvPr>
            <p:ph idx="3" type="body"/>
          </p:nvPr>
        </p:nvSpPr>
        <p:spPr>
          <a:xfrm>
            <a:off x="1655400" y="32468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벡터</a:t>
            </a:r>
            <a:r>
              <a:rPr lang="ko-KR" sz="3200"/>
              <a:t>간 </a:t>
            </a:r>
            <a:r>
              <a:rPr lang="ko-KR" sz="3200"/>
              <a:t>연산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85" name="Google Shape;2085;g2297814f4af_0_419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</p:txBody>
      </p:sp>
      <p:grpSp>
        <p:nvGrpSpPr>
          <p:cNvPr id="2086" name="Google Shape;2086;g2297814f4af_0_4191"/>
          <p:cNvGrpSpPr/>
          <p:nvPr/>
        </p:nvGrpSpPr>
        <p:grpSpPr>
          <a:xfrm>
            <a:off x="1168440" y="3837207"/>
            <a:ext cx="18927986" cy="7592801"/>
            <a:chOff x="2642007" y="3355145"/>
            <a:chExt cx="16074723" cy="6448239"/>
          </a:xfrm>
        </p:grpSpPr>
        <p:sp>
          <p:nvSpPr>
            <p:cNvPr descr="scalar vector matrix tensor에 대한 이미지 검색결과" id="2087" name="Google Shape;2087;g2297814f4af_0_4191"/>
            <p:cNvSpPr/>
            <p:nvPr/>
          </p:nvSpPr>
          <p:spPr>
            <a:xfrm>
              <a:off x="7497815" y="3355145"/>
              <a:ext cx="547800" cy="5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8" name="Google Shape;2088;g2297814f4af_0_4191"/>
            <p:cNvSpPr txBox="1"/>
            <p:nvPr/>
          </p:nvSpPr>
          <p:spPr>
            <a:xfrm>
              <a:off x="3386610" y="3868727"/>
              <a:ext cx="1552800" cy="9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-KR" sz="36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Sum</a:t>
              </a:r>
              <a:endParaRPr b="1" i="0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g2297814f4af_0_4191"/>
            <p:cNvSpPr txBox="1"/>
            <p:nvPr/>
          </p:nvSpPr>
          <p:spPr>
            <a:xfrm>
              <a:off x="7932917" y="3922397"/>
              <a:ext cx="3025800" cy="9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-KR" sz="36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Dot Product</a:t>
              </a:r>
              <a:endParaRPr b="1" i="0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g2297814f4af_0_4191"/>
            <p:cNvSpPr txBox="1"/>
            <p:nvPr/>
          </p:nvSpPr>
          <p:spPr>
            <a:xfrm>
              <a:off x="15052530" y="3939646"/>
              <a:ext cx="1819500" cy="9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-KR" sz="36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Norm</a:t>
              </a:r>
              <a:endParaRPr b="1" i="0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vector summation dotproduct normalization에 대한 이미지 검색결과" id="2091" name="Google Shape;2091;g2297814f4af_0_41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2007" y="4708830"/>
              <a:ext cx="3041966" cy="5094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ector dot product에 대한 이미지 검색결과" id="2092" name="Google Shape;2092;g2297814f4af_0_4191"/>
            <p:cNvPicPr preferRelativeResize="0"/>
            <p:nvPr/>
          </p:nvPicPr>
          <p:blipFill rotWithShape="1">
            <a:blip r:embed="rId4">
              <a:alphaModFix/>
            </a:blip>
            <a:srcRect b="0" l="0" r="31039" t="16853"/>
            <a:stretch/>
          </p:blipFill>
          <p:spPr>
            <a:xfrm>
              <a:off x="6752745" y="4715509"/>
              <a:ext cx="5386235" cy="4875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ector l1 norm l2 norm에 대한 이미지 검색결과" id="2093" name="Google Shape;2093;g2297814f4af_0_4191"/>
            <p:cNvPicPr preferRelativeResize="0"/>
            <p:nvPr/>
          </p:nvPicPr>
          <p:blipFill rotWithShape="1">
            <a:blip r:embed="rId5">
              <a:alphaModFix/>
            </a:blip>
            <a:srcRect b="12198" l="9048" r="24804" t="32149"/>
            <a:stretch/>
          </p:blipFill>
          <p:spPr>
            <a:xfrm>
              <a:off x="13207753" y="5190694"/>
              <a:ext cx="5508977" cy="34759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297814f4af_0_420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수학 밑반찬</a:t>
            </a:r>
            <a:endParaRPr b="1"/>
          </a:p>
        </p:txBody>
      </p:sp>
      <p:sp>
        <p:nvSpPr>
          <p:cNvPr id="2099" name="Google Shape;2099;g2297814f4af_0_420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00" name="Google Shape;2100;g2297814f4af_0_4209"/>
          <p:cNvSpPr txBox="1"/>
          <p:nvPr>
            <p:ph idx="3" type="body"/>
          </p:nvPr>
        </p:nvSpPr>
        <p:spPr>
          <a:xfrm>
            <a:off x="1655400" y="32468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행렬연산</a:t>
            </a:r>
            <a:r>
              <a:rPr lang="ko-KR" sz="3200"/>
              <a:t>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01" name="Google Shape;2101;g2297814f4af_0_420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</p:txBody>
      </p:sp>
      <p:sp>
        <p:nvSpPr>
          <p:cNvPr id="2102" name="Google Shape;2102;g2297814f4af_0_4209"/>
          <p:cNvSpPr txBox="1"/>
          <p:nvPr/>
        </p:nvSpPr>
        <p:spPr>
          <a:xfrm>
            <a:off x="5663192" y="3201406"/>
            <a:ext cx="13764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endParaRPr b="1" i="0" sz="3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g2297814f4af_0_4209"/>
          <p:cNvSpPr txBox="1"/>
          <p:nvPr/>
        </p:nvSpPr>
        <p:spPr>
          <a:xfrm>
            <a:off x="12775349" y="3201406"/>
            <a:ext cx="13764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Dot</a:t>
            </a:r>
            <a:endParaRPr b="1" i="0" sz="3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trix summation에 대한 이미지 검색결과" id="2104" name="Google Shape;2104;g2297814f4af_0_4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9525" y="4326583"/>
            <a:ext cx="6423881" cy="2990791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g2297814f4af_0_4209"/>
          <p:cNvSpPr txBox="1"/>
          <p:nvPr/>
        </p:nvSpPr>
        <p:spPr>
          <a:xfrm>
            <a:off x="6810313" y="7746829"/>
            <a:ext cx="64239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Element wise multiplication</a:t>
            </a:r>
            <a:endParaRPr b="1" i="0" sz="3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6" name="Google Shape;2106;g2297814f4af_0_4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6769" y="4211102"/>
            <a:ext cx="7433705" cy="26990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rix element wise multiplication에 대한 이미지 검색결과" id="2107" name="Google Shape;2107;g2297814f4af_0_42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2723" y="8547622"/>
            <a:ext cx="12579062" cy="220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2297814f4af_0_428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113" name="Google Shape;2113;g2297814f4af_0_428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학습과 추론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학습이</a:t>
            </a:r>
            <a:r>
              <a:rPr lang="ko-KR"/>
              <a:t>란?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미션 : 이태리 본토의 파스타 재현하기 </a:t>
            </a:r>
            <a:endParaRPr b="1"/>
          </a:p>
        </p:txBody>
      </p:sp>
      <p:sp>
        <p:nvSpPr>
          <p:cNvPr id="2114" name="Google Shape;2114;g2297814f4af_0_428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115" name="Google Shape;2115;g2297814f4af_0_4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3650" y="3872041"/>
            <a:ext cx="7365145" cy="519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297814f4af_0_429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121" name="Google Shape;2121;g2297814f4af_0_429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학습과 추론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학습이란?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미션 : 이태리 본토의 파스타 재현하기 </a:t>
            </a:r>
            <a:endParaRPr b="1"/>
          </a:p>
        </p:txBody>
      </p:sp>
      <p:sp>
        <p:nvSpPr>
          <p:cNvPr id="2122" name="Google Shape;2122;g2297814f4af_0_429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123" name="Google Shape;2123;g2297814f4af_0_4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3650" y="3872041"/>
            <a:ext cx="7365145" cy="5198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4" name="Google Shape;2124;g2297814f4af_0_4296"/>
          <p:cNvCxnSpPr/>
          <p:nvPr/>
        </p:nvCxnSpPr>
        <p:spPr>
          <a:xfrm>
            <a:off x="9945875" y="4353625"/>
            <a:ext cx="7312200" cy="440550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5" name="Google Shape;2125;g2297814f4af_0_4296"/>
          <p:cNvSpPr txBox="1"/>
          <p:nvPr/>
        </p:nvSpPr>
        <p:spPr>
          <a:xfrm>
            <a:off x="13250175" y="3496175"/>
            <a:ext cx="117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0000"/>
                </a:solidFill>
              </a:rPr>
              <a:t>실패!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2297814f4af_0_430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131" name="Google Shape;2131;g2297814f4af_0_430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학습과 추론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학습이란?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미션 : 이태리 본토의 파스타 재현하기 </a:t>
            </a:r>
            <a:endParaRPr b="1"/>
          </a:p>
        </p:txBody>
      </p:sp>
      <p:sp>
        <p:nvSpPr>
          <p:cNvPr id="2132" name="Google Shape;2132;g2297814f4af_0_430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133" name="Google Shape;2133;g2297814f4af_0_4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3650" y="3872041"/>
            <a:ext cx="7365145" cy="5198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4" name="Google Shape;2134;g2297814f4af_0_4308"/>
          <p:cNvCxnSpPr/>
          <p:nvPr/>
        </p:nvCxnSpPr>
        <p:spPr>
          <a:xfrm>
            <a:off x="9945875" y="4353625"/>
            <a:ext cx="7312200" cy="440550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5" name="Google Shape;2135;g2297814f4af_0_4308"/>
          <p:cNvSpPr txBox="1"/>
          <p:nvPr/>
        </p:nvSpPr>
        <p:spPr>
          <a:xfrm>
            <a:off x="13250175" y="3496175"/>
            <a:ext cx="117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0000"/>
                </a:solidFill>
              </a:rPr>
              <a:t>실패!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6" name="Google Shape;2136;g2297814f4af_0_4308"/>
          <p:cNvSpPr txBox="1"/>
          <p:nvPr/>
        </p:nvSpPr>
        <p:spPr>
          <a:xfrm>
            <a:off x="411450" y="6299925"/>
            <a:ext cx="163542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</a:rPr>
              <a:t>전체과정</a:t>
            </a:r>
            <a:br>
              <a:rPr lang="ko-KR" sz="3600">
                <a:solidFill>
                  <a:schemeClr val="dk1"/>
                </a:solidFill>
              </a:rPr>
            </a:br>
            <a:r>
              <a:rPr lang="ko-KR" sz="3600">
                <a:solidFill>
                  <a:schemeClr val="dk1"/>
                </a:solidFill>
              </a:rPr>
              <a:t>- 요리 : 요리 진행 =&gt; </a:t>
            </a:r>
            <a:r>
              <a:rPr b="1" lang="ko-KR" sz="3600">
                <a:solidFill>
                  <a:schemeClr val="dk1"/>
                </a:solidFill>
              </a:rPr>
              <a:t>설탕이 너무 많이 들어감. (결과분석) </a:t>
            </a:r>
            <a:br>
              <a:rPr lang="ko-KR" sz="3600">
                <a:solidFill>
                  <a:schemeClr val="dk1"/>
                </a:solidFill>
              </a:rPr>
            </a:b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3600">
                <a:solidFill>
                  <a:schemeClr val="dk1"/>
                </a:solidFill>
              </a:rPr>
            </a:br>
            <a:r>
              <a:rPr lang="ko-KR" sz="3600">
                <a:solidFill>
                  <a:schemeClr val="dk1"/>
                </a:solidFill>
              </a:rPr>
              <a:t>- 머신러닝 : 선그리기 =&gt; </a:t>
            </a:r>
            <a:r>
              <a:rPr b="1" lang="ko-KR" sz="3600">
                <a:solidFill>
                  <a:schemeClr val="dk1"/>
                </a:solidFill>
              </a:rPr>
              <a:t>정답과 예측 사이 손실(loss)계산</a:t>
            </a:r>
            <a:br>
              <a:rPr lang="ko-KR" sz="3600">
                <a:solidFill>
                  <a:schemeClr val="dk1"/>
                </a:solidFill>
              </a:rPr>
            </a:br>
            <a:r>
              <a:rPr b="1" lang="ko-KR" sz="3600">
                <a:solidFill>
                  <a:schemeClr val="dk1"/>
                </a:solidFill>
              </a:rPr>
              <a:t> </a:t>
            </a:r>
            <a:r>
              <a:rPr lang="ko-KR" sz="3600">
                <a:solidFill>
                  <a:srgbClr val="FF0000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297814f4af_0_431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142" name="Google Shape;2142;g2297814f4af_0_431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학습과 추론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학습이란?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미션 : 이태리 본토의 파스타 재현하기 </a:t>
            </a:r>
            <a:endParaRPr b="1"/>
          </a:p>
        </p:txBody>
      </p:sp>
      <p:sp>
        <p:nvSpPr>
          <p:cNvPr id="2143" name="Google Shape;2143;g2297814f4af_0_431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144" name="Google Shape;2144;g2297814f4af_0_4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3650" y="3872041"/>
            <a:ext cx="7365145" cy="5198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5" name="Google Shape;2145;g2297814f4af_0_4319"/>
          <p:cNvCxnSpPr/>
          <p:nvPr/>
        </p:nvCxnSpPr>
        <p:spPr>
          <a:xfrm>
            <a:off x="9945875" y="4353625"/>
            <a:ext cx="7312200" cy="440550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6" name="Google Shape;2146;g2297814f4af_0_4319"/>
          <p:cNvSpPr txBox="1"/>
          <p:nvPr/>
        </p:nvSpPr>
        <p:spPr>
          <a:xfrm>
            <a:off x="13250175" y="3496175"/>
            <a:ext cx="117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0000"/>
                </a:solidFill>
              </a:rPr>
              <a:t>실패!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7" name="Google Shape;2147;g2297814f4af_0_4319"/>
          <p:cNvSpPr txBox="1"/>
          <p:nvPr/>
        </p:nvSpPr>
        <p:spPr>
          <a:xfrm>
            <a:off x="411450" y="6299925"/>
            <a:ext cx="163542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</a:rPr>
              <a:t>전체과</a:t>
            </a:r>
            <a:r>
              <a:rPr b="1" lang="ko-KR" sz="3600">
                <a:solidFill>
                  <a:schemeClr val="dk1"/>
                </a:solidFill>
              </a:rPr>
              <a:t>정</a:t>
            </a:r>
            <a:br>
              <a:rPr lang="ko-KR" sz="3600">
                <a:solidFill>
                  <a:schemeClr val="dk1"/>
                </a:solidFill>
              </a:rPr>
            </a:br>
            <a:r>
              <a:rPr lang="ko-KR" sz="3600">
                <a:solidFill>
                  <a:schemeClr val="dk1"/>
                </a:solidFill>
              </a:rPr>
              <a:t>- 요리 : 요</a:t>
            </a:r>
            <a:r>
              <a:rPr lang="ko-KR" sz="3600">
                <a:solidFill>
                  <a:schemeClr val="dk1"/>
                </a:solidFill>
              </a:rPr>
              <a:t>리 진행 =&gt; </a:t>
            </a:r>
            <a:r>
              <a:rPr lang="ko-KR" sz="3600">
                <a:solidFill>
                  <a:schemeClr val="dk1"/>
                </a:solidFill>
              </a:rPr>
              <a:t>설탕이 너무 많이 들어감. (결과분석) </a:t>
            </a:r>
            <a:br>
              <a:rPr lang="ko-KR" sz="3600">
                <a:solidFill>
                  <a:schemeClr val="dk1"/>
                </a:solidFill>
              </a:rPr>
            </a:br>
            <a:r>
              <a:rPr b="1" lang="ko-KR" sz="3600">
                <a:solidFill>
                  <a:schemeClr val="dk1"/>
                </a:solidFill>
              </a:rPr>
              <a:t>=&gt; 설탕 줄이기 (조정)</a:t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3600">
                <a:solidFill>
                  <a:schemeClr val="dk1"/>
                </a:solidFill>
              </a:rPr>
            </a:br>
            <a:r>
              <a:rPr lang="ko-KR" sz="3600">
                <a:solidFill>
                  <a:schemeClr val="dk1"/>
                </a:solidFill>
              </a:rPr>
              <a:t>- 머신러닝 : 선그리</a:t>
            </a:r>
            <a:r>
              <a:rPr lang="ko-KR" sz="3600">
                <a:solidFill>
                  <a:schemeClr val="dk1"/>
                </a:solidFill>
              </a:rPr>
              <a:t>기 =&gt; </a:t>
            </a:r>
            <a:r>
              <a:rPr lang="ko-KR" sz="3600">
                <a:solidFill>
                  <a:schemeClr val="dk1"/>
                </a:solidFill>
              </a:rPr>
              <a:t>정답과 예측 사이 손실(loss)계산</a:t>
            </a:r>
            <a:br>
              <a:rPr lang="ko-KR" sz="3600">
                <a:solidFill>
                  <a:schemeClr val="dk1"/>
                </a:solidFill>
              </a:rPr>
            </a:br>
            <a:r>
              <a:rPr b="1" lang="ko-KR" sz="3600">
                <a:solidFill>
                  <a:schemeClr val="dk1"/>
                </a:solidFill>
              </a:rPr>
              <a:t> =&gt; 가중치(기울기) 업데이트 </a:t>
            </a:r>
            <a:endParaRPr b="1"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0000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48" name="Google Shape;2148;g2297814f4af_0_4319"/>
          <p:cNvCxnSpPr/>
          <p:nvPr/>
        </p:nvCxnSpPr>
        <p:spPr>
          <a:xfrm>
            <a:off x="10820050" y="2801925"/>
            <a:ext cx="5262000" cy="6960300"/>
          </a:xfrm>
          <a:prstGeom prst="straightConnector1">
            <a:avLst/>
          </a:prstGeom>
          <a:noFill/>
          <a:ln cap="flat" cmpd="sng" w="635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9" name="Google Shape;2149;g2297814f4af_0_4319"/>
          <p:cNvCxnSpPr/>
          <p:nvPr/>
        </p:nvCxnSpPr>
        <p:spPr>
          <a:xfrm>
            <a:off x="12131325" y="2495975"/>
            <a:ext cx="3125100" cy="7845900"/>
          </a:xfrm>
          <a:prstGeom prst="straightConnector1">
            <a:avLst/>
          </a:prstGeom>
          <a:noFill/>
          <a:ln cap="flat" cmpd="sng" w="635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0" name="Google Shape;2150;g2297814f4af_0_4319"/>
          <p:cNvSpPr/>
          <p:nvPr/>
        </p:nvSpPr>
        <p:spPr>
          <a:xfrm>
            <a:off x="9836600" y="2867500"/>
            <a:ext cx="917900" cy="1507975"/>
          </a:xfrm>
          <a:custGeom>
            <a:rect b="b" l="l" r="r" t="t"/>
            <a:pathLst>
              <a:path extrusionOk="0" h="60319" w="36716">
                <a:moveTo>
                  <a:pt x="0" y="60319"/>
                </a:moveTo>
                <a:cubicBezTo>
                  <a:pt x="1894" y="53763"/>
                  <a:pt x="5245" y="31033"/>
                  <a:pt x="11364" y="20980"/>
                </a:cubicBezTo>
                <a:cubicBezTo>
                  <a:pt x="17483" y="10927"/>
                  <a:pt x="32491" y="3497"/>
                  <a:pt x="36716" y="0"/>
                </a:cubicBezTo>
              </a:path>
            </a:pathLst>
          </a:custGeom>
          <a:noFill/>
          <a:ln cap="flat" cmpd="sng" w="28575">
            <a:solidFill>
              <a:srgbClr val="814C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1" name="Google Shape;2151;g2297814f4af_0_4319"/>
          <p:cNvSpPr/>
          <p:nvPr/>
        </p:nvSpPr>
        <p:spPr>
          <a:xfrm>
            <a:off x="10820050" y="2495975"/>
            <a:ext cx="1311312" cy="305968"/>
          </a:xfrm>
          <a:custGeom>
            <a:rect b="b" l="l" r="r" t="t"/>
            <a:pathLst>
              <a:path extrusionOk="0" h="60319" w="36716">
                <a:moveTo>
                  <a:pt x="0" y="60319"/>
                </a:moveTo>
                <a:cubicBezTo>
                  <a:pt x="1894" y="53763"/>
                  <a:pt x="5245" y="31033"/>
                  <a:pt x="11364" y="20980"/>
                </a:cubicBezTo>
                <a:cubicBezTo>
                  <a:pt x="17483" y="10927"/>
                  <a:pt x="32491" y="3497"/>
                  <a:pt x="36716" y="0"/>
                </a:cubicBezTo>
              </a:path>
            </a:pathLst>
          </a:custGeom>
          <a:noFill/>
          <a:ln cap="flat" cmpd="sng" w="28575">
            <a:solidFill>
              <a:srgbClr val="814C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2" name="Google Shape;2152;g2297814f4af_0_4319"/>
          <p:cNvSpPr txBox="1"/>
          <p:nvPr/>
        </p:nvSpPr>
        <p:spPr>
          <a:xfrm>
            <a:off x="9363875" y="3056413"/>
            <a:ext cx="117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700A8"/>
                </a:solidFill>
              </a:rPr>
              <a:t>조정</a:t>
            </a:r>
            <a:endParaRPr sz="2400">
              <a:solidFill>
                <a:srgbClr val="4700A8"/>
              </a:solidFill>
            </a:endParaRPr>
          </a:p>
        </p:txBody>
      </p:sp>
      <p:sp>
        <p:nvSpPr>
          <p:cNvPr id="2153" name="Google Shape;2153;g2297814f4af_0_4319"/>
          <p:cNvSpPr txBox="1"/>
          <p:nvPr/>
        </p:nvSpPr>
        <p:spPr>
          <a:xfrm>
            <a:off x="10889650" y="1941863"/>
            <a:ext cx="117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700A8"/>
                </a:solidFill>
              </a:rPr>
              <a:t>조정</a:t>
            </a:r>
            <a:endParaRPr sz="2400">
              <a:solidFill>
                <a:srgbClr val="4700A8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2297814f4af_0_433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159" name="Google Shape;2159;g2297814f4af_0_433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학습과 추론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추론이란?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60" name="Google Shape;2160;g2297814f4af_0_433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161" name="Google Shape;2161;g2297814f4af_0_4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3650" y="3872041"/>
            <a:ext cx="7365145" cy="519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g2297814f4af_0_4337"/>
          <p:cNvSpPr txBox="1"/>
          <p:nvPr/>
        </p:nvSpPr>
        <p:spPr>
          <a:xfrm>
            <a:off x="13250175" y="3496175"/>
            <a:ext cx="117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0000"/>
                </a:solidFill>
              </a:rPr>
              <a:t>성공</a:t>
            </a:r>
            <a:r>
              <a:rPr lang="ko-KR" sz="3600">
                <a:solidFill>
                  <a:srgbClr val="FF0000"/>
                </a:solidFill>
              </a:rPr>
              <a:t>!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3" name="Google Shape;2163;g2297814f4af_0_4337"/>
          <p:cNvSpPr txBox="1"/>
          <p:nvPr/>
        </p:nvSpPr>
        <p:spPr>
          <a:xfrm>
            <a:off x="411450" y="3872050"/>
            <a:ext cx="16354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</a:rPr>
              <a:t>- 요리 : 조정</a:t>
            </a:r>
            <a:r>
              <a:rPr lang="ko-KR" sz="3600">
                <a:solidFill>
                  <a:schemeClr val="dk1"/>
                </a:solidFill>
              </a:rPr>
              <a:t>된 기준으로 파스타 만들기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</a:rPr>
              <a:t>- 머신러닝 : 조정된 기준으로 선 그리기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0000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64" name="Google Shape;2164;g2297814f4af_0_4337"/>
          <p:cNvCxnSpPr/>
          <p:nvPr/>
        </p:nvCxnSpPr>
        <p:spPr>
          <a:xfrm>
            <a:off x="12131325" y="2495975"/>
            <a:ext cx="3125100" cy="7845900"/>
          </a:xfrm>
          <a:prstGeom prst="straightConnector1">
            <a:avLst/>
          </a:prstGeom>
          <a:noFill/>
          <a:ln cap="flat" cmpd="sng" w="635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1494fb4fa4a_0_1338"/>
          <p:cNvSpPr txBox="1"/>
          <p:nvPr>
            <p:ph idx="2" type="body"/>
          </p:nvPr>
        </p:nvSpPr>
        <p:spPr>
          <a:xfrm>
            <a:off x="6849643" y="2380487"/>
            <a:ext cx="12705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01_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02_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03_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04_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05_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</p:txBody>
      </p:sp>
      <p:sp>
        <p:nvSpPr>
          <p:cNvPr id="1582" name="Google Shape;1582;g1494fb4fa4a_0_1338"/>
          <p:cNvSpPr txBox="1"/>
          <p:nvPr>
            <p:ph idx="3" type="body"/>
          </p:nvPr>
        </p:nvSpPr>
        <p:spPr>
          <a:xfrm>
            <a:off x="7983099" y="2380487"/>
            <a:ext cx="109368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인공지능, 머신러닝, 딥러닝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인공지능</a:t>
            </a:r>
            <a:r>
              <a:rPr lang="ko-KR"/>
              <a:t>의 역사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현업에서</a:t>
            </a:r>
            <a:r>
              <a:rPr lang="ko-KR"/>
              <a:t>의 딥러닝 사례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퍼셉트론(Perceptron)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MLP(Multi Layer Perceptron)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2297814f4af_0_435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170" name="Google Shape;2170;g2297814f4af_0_435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퍼셉트론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71" name="Google Shape;2171;g2297814f4af_0_435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172" name="Google Shape;2172;g2297814f4af_0_4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150" y="4199802"/>
            <a:ext cx="11649876" cy="5289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://cs231n.github.io/assets/nn1/neuron.png" id="2173" name="Google Shape;2173;g2297814f4af_0_4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520" y="5212528"/>
            <a:ext cx="6826724" cy="2856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4" name="Google Shape;2174;g2297814f4af_0_4353"/>
          <p:cNvSpPr txBox="1"/>
          <p:nvPr/>
        </p:nvSpPr>
        <p:spPr>
          <a:xfrm>
            <a:off x="10184300" y="10424700"/>
            <a:ext cx="88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출</a:t>
            </a:r>
            <a:r>
              <a:rPr lang="ko-KR"/>
              <a:t>처 : </a:t>
            </a:r>
            <a:r>
              <a:rPr lang="ko-KR" u="sng">
                <a:solidFill>
                  <a:schemeClr val="hlink"/>
                </a:solidFill>
                <a:hlinkClick r:id="rId5"/>
              </a:rPr>
              <a:t>https://m.blog.naver.com/samsjang/220948258166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g2297814f4af_0_4353"/>
          <p:cNvSpPr txBox="1"/>
          <p:nvPr/>
        </p:nvSpPr>
        <p:spPr>
          <a:xfrm>
            <a:off x="411450" y="2997850"/>
            <a:ext cx="1635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ko-KR" sz="3600">
                <a:solidFill>
                  <a:schemeClr val="dk1"/>
                </a:solidFill>
              </a:rPr>
              <a:t>인간의 </a:t>
            </a:r>
            <a:r>
              <a:rPr lang="ko-KR" sz="3600">
                <a:solidFill>
                  <a:srgbClr val="20202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두뇌의 인지 능력을 모방하도록 만든 인위적인 네트워크</a:t>
            </a:r>
            <a:r>
              <a:rPr lang="ko-KR" sz="3600">
                <a:solidFill>
                  <a:srgbClr val="FF0000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6" name="Google Shape;2176;g2297814f4af_0_4353"/>
          <p:cNvSpPr/>
          <p:nvPr/>
        </p:nvSpPr>
        <p:spPr>
          <a:xfrm>
            <a:off x="7432575" y="4156925"/>
            <a:ext cx="2644500" cy="57648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g2297814f4af_0_4353"/>
          <p:cNvSpPr/>
          <p:nvPr/>
        </p:nvSpPr>
        <p:spPr>
          <a:xfrm>
            <a:off x="17084850" y="4156925"/>
            <a:ext cx="2644500" cy="57648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g2297814f4af_0_4353"/>
          <p:cNvSpPr txBox="1"/>
          <p:nvPr/>
        </p:nvSpPr>
        <p:spPr>
          <a:xfrm>
            <a:off x="7678625" y="3553300"/>
            <a:ext cx="33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F4FFC"/>
                </a:solidFill>
              </a:rPr>
              <a:t>입력</a:t>
            </a:r>
            <a:r>
              <a:rPr b="1" lang="ko-KR" sz="2400">
                <a:solidFill>
                  <a:srgbClr val="4F4FFC"/>
                </a:solidFill>
              </a:rPr>
              <a:t>값(</a:t>
            </a:r>
            <a:r>
              <a:rPr b="1" lang="ko-KR" sz="2400">
                <a:solidFill>
                  <a:srgbClr val="4F4FFC"/>
                </a:solidFill>
              </a:rPr>
              <a:t>INPUT)</a:t>
            </a:r>
            <a:endParaRPr b="1" sz="2400">
              <a:solidFill>
                <a:srgbClr val="4F4FFC"/>
              </a:solidFill>
            </a:endParaRPr>
          </a:p>
        </p:txBody>
      </p:sp>
      <p:sp>
        <p:nvSpPr>
          <p:cNvPr id="2179" name="Google Shape;2179;g2297814f4af_0_4353"/>
          <p:cNvSpPr txBox="1"/>
          <p:nvPr/>
        </p:nvSpPr>
        <p:spPr>
          <a:xfrm>
            <a:off x="17084850" y="3553300"/>
            <a:ext cx="271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F4FFC"/>
                </a:solidFill>
              </a:rPr>
              <a:t>출력</a:t>
            </a:r>
            <a:r>
              <a:rPr b="1" lang="ko-KR" sz="2400">
                <a:solidFill>
                  <a:srgbClr val="4F4FFC"/>
                </a:solidFill>
              </a:rPr>
              <a:t>값(OUTPUT)</a:t>
            </a:r>
            <a:endParaRPr b="1" sz="2400">
              <a:solidFill>
                <a:srgbClr val="4F4FFC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2297814f4af_0_43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185" name="Google Shape;2185;g2297814f4af_0_43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간단</a:t>
            </a:r>
            <a:r>
              <a:rPr lang="ko-KR"/>
              <a:t>한 예시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86" name="Google Shape;2186;g2297814f4af_0_437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87" name="Google Shape;2187;g2297814f4af_0_4377"/>
          <p:cNvSpPr txBox="1"/>
          <p:nvPr/>
        </p:nvSpPr>
        <p:spPr>
          <a:xfrm>
            <a:off x="1288375" y="3129000"/>
            <a:ext cx="1635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</a:rPr>
              <a:t>해결해야할 문제 : </a:t>
            </a:r>
            <a:r>
              <a:rPr b="1" lang="ko-KR" sz="3600">
                <a:solidFill>
                  <a:schemeClr val="dk1"/>
                </a:solidFill>
              </a:rPr>
              <a:t>영화시간 별 평점 데이터를 기반</a:t>
            </a:r>
            <a:r>
              <a:rPr lang="ko-KR" sz="3600">
                <a:solidFill>
                  <a:schemeClr val="dk1"/>
                </a:solidFill>
              </a:rPr>
              <a:t>으로 , 다음 영화시간에 대한 평점예측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8" name="Google Shape;2188;g2297814f4af_0_4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975" y="4333125"/>
            <a:ext cx="6668725" cy="54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2297814f4af_0_444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194" name="Google Shape;2194;g2297814f4af_0_444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간단한 예시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95" name="Google Shape;2195;g2297814f4af_0_444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96" name="Google Shape;2196;g2297814f4af_0_4440"/>
          <p:cNvSpPr txBox="1"/>
          <p:nvPr/>
        </p:nvSpPr>
        <p:spPr>
          <a:xfrm>
            <a:off x="1288375" y="3129000"/>
            <a:ext cx="1635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</a:rPr>
              <a:t>해결해야할 문제 : </a:t>
            </a:r>
            <a:r>
              <a:rPr b="1" lang="ko-KR" sz="3600">
                <a:solidFill>
                  <a:schemeClr val="dk1"/>
                </a:solidFill>
              </a:rPr>
              <a:t>집 좌표를 기반으로, </a:t>
            </a:r>
            <a:r>
              <a:rPr lang="ko-KR" sz="3600">
                <a:solidFill>
                  <a:schemeClr val="dk1"/>
                </a:solidFill>
              </a:rPr>
              <a:t>위치를 예측(분류)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97" name="Google Shape;2197;g2297814f4af_0_4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575" y="4202010"/>
            <a:ext cx="7262975" cy="58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2297814f4af_0_441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203" name="Google Shape;2203;g2297814f4af_0_441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퍼셉트론을 이용한 선형분류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04" name="Google Shape;2204;g2297814f4af_0_441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205" name="Google Shape;2205;g2297814f4af_0_4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866" y="3479293"/>
            <a:ext cx="11305823" cy="56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g2297814f4af_0_4410"/>
          <p:cNvSpPr txBox="1"/>
          <p:nvPr/>
        </p:nvSpPr>
        <p:spPr>
          <a:xfrm>
            <a:off x="1288375" y="3129000"/>
            <a:ext cx="1635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</a:rPr>
              <a:t>- 계단함수(Step function)를 통해서 최종 값 출력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7" name="Google Shape;2207;g2297814f4af_0_4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9279" y="4440427"/>
            <a:ext cx="4882186" cy="2300851"/>
          </a:xfrm>
          <a:prstGeom prst="rect">
            <a:avLst/>
          </a:prstGeom>
          <a:noFill/>
          <a:ln cap="flat" cmpd="sng" w="1905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8" name="Google Shape;2208;g2297814f4af_0_4410"/>
          <p:cNvSpPr/>
          <p:nvPr/>
        </p:nvSpPr>
        <p:spPr>
          <a:xfrm>
            <a:off x="12419275" y="4440425"/>
            <a:ext cx="673800" cy="24264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g2297814f4af_0_4410"/>
          <p:cNvSpPr txBox="1"/>
          <p:nvPr/>
        </p:nvSpPr>
        <p:spPr>
          <a:xfrm>
            <a:off x="12188075" y="3872050"/>
            <a:ext cx="33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F4FFC"/>
                </a:solidFill>
              </a:rPr>
              <a:t>계단함수</a:t>
            </a:r>
            <a:endParaRPr b="1" sz="2400">
              <a:solidFill>
                <a:srgbClr val="4F4FFC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2297814f4af_0_44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215" name="Google Shape;2215;g2297814f4af_0_44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활성화함</a:t>
            </a:r>
            <a:r>
              <a:rPr lang="ko-KR"/>
              <a:t>수(Activation function)의 필요성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16" name="Google Shape;2216;g2297814f4af_0_442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17" name="Google Shape;2217;g2297814f4af_0_4422"/>
          <p:cNvSpPr txBox="1"/>
          <p:nvPr/>
        </p:nvSpPr>
        <p:spPr>
          <a:xfrm>
            <a:off x="10754325" y="11072575"/>
            <a:ext cx="98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https://velog.io/@hyunsuki/Activation-Function%ED%99%9C%EC%84%B1%ED%99%94-%ED%95%A8%EC%88%98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8" name="Google Shape;2218;g2297814f4af_0_4422"/>
          <p:cNvGrpSpPr/>
          <p:nvPr/>
        </p:nvGrpSpPr>
        <p:grpSpPr>
          <a:xfrm>
            <a:off x="13166766" y="2794899"/>
            <a:ext cx="4536900" cy="4217543"/>
            <a:chOff x="878973" y="6605199"/>
            <a:chExt cx="4536900" cy="4217543"/>
          </a:xfrm>
        </p:grpSpPr>
        <p:pic>
          <p:nvPicPr>
            <p:cNvPr id="2219" name="Google Shape;2219;g2297814f4af_0_44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32607" y="7329743"/>
              <a:ext cx="3429684" cy="3492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0" name="Google Shape;2220;g2297814f4af_0_4422"/>
            <p:cNvSpPr txBox="1"/>
            <p:nvPr/>
          </p:nvSpPr>
          <p:spPr>
            <a:xfrm>
              <a:off x="878973" y="6605199"/>
              <a:ext cx="4536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Step function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1" name="Google Shape;2221;g2297814f4af_0_4422"/>
          <p:cNvSpPr txBox="1"/>
          <p:nvPr/>
        </p:nvSpPr>
        <p:spPr>
          <a:xfrm>
            <a:off x="1160300" y="3017700"/>
            <a:ext cx="115830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계단함수(Step function)</a:t>
            </a:r>
            <a:endParaRPr b="1"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가중합(w*x들의 합)이 기준치(threshold, 스레스홀드) 이하이면 0으로,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이상이면 1로 보내는 함수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=&gt; 머신러닝에서 “학습"할때 미분값(gradient) 사용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=&gt; 미분값이 0이거나 미분가능하지 않은 </a:t>
            </a:r>
            <a:r>
              <a:rPr b="1" lang="ko-KR" sz="3200">
                <a:solidFill>
                  <a:srgbClr val="C00000"/>
                </a:solidFill>
              </a:rPr>
              <a:t>계단함수는 학습불가</a:t>
            </a:r>
            <a:r>
              <a:rPr lang="ko-KR" sz="3200"/>
              <a:t>함.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</p:txBody>
      </p:sp>
      <p:pic>
        <p:nvPicPr>
          <p:cNvPr id="2222" name="Google Shape;2222;g2297814f4af_0_44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5225" y="7468300"/>
            <a:ext cx="3001575" cy="10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2297814f4af_0_445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퍼셉트론(Perceptron)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228" name="Google Shape;2228;g2297814f4af_0_445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활성화함수(Activation function)의 필요성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29" name="Google Shape;2229;g2297814f4af_0_445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30" name="Google Shape;2230;g2297814f4af_0_4457"/>
          <p:cNvSpPr txBox="1"/>
          <p:nvPr/>
        </p:nvSpPr>
        <p:spPr>
          <a:xfrm>
            <a:off x="10754325" y="11072575"/>
            <a:ext cx="98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https://velog.io/@hyunsuki/Activation-Function%ED%99%9C%EC%84%B1%ED%99%94-%ED%95%A8%EC%88%98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Google Shape;2231;g2297814f4af_0_4457"/>
          <p:cNvSpPr txBox="1"/>
          <p:nvPr/>
        </p:nvSpPr>
        <p:spPr>
          <a:xfrm>
            <a:off x="1279575" y="2586150"/>
            <a:ext cx="15626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2. </a:t>
            </a:r>
            <a:r>
              <a:rPr b="1" lang="ko-KR" sz="3200"/>
              <a:t>활성화함수(Activation function)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Sigmoid(시그모이드) : 미분 가능함. 모든 값에서 미분값이 양의 값 , 이진분류에서 활용 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ReLU(렐루) : 미분이 간단 , </a:t>
            </a:r>
            <a:r>
              <a:rPr b="1" lang="ko-KR" sz="3200">
                <a:solidFill>
                  <a:srgbClr val="C00000"/>
                </a:solidFill>
              </a:rPr>
              <a:t>딥러닝에서 가장 널리 사용 </a:t>
            </a:r>
            <a:endParaRPr sz="3200">
              <a:solidFill>
                <a:schemeClr val="dk1"/>
              </a:solidFill>
            </a:endParaRPr>
          </a:p>
        </p:txBody>
      </p:sp>
      <p:grpSp>
        <p:nvGrpSpPr>
          <p:cNvPr id="2232" name="Google Shape;2232;g2297814f4af_0_4457"/>
          <p:cNvGrpSpPr/>
          <p:nvPr/>
        </p:nvGrpSpPr>
        <p:grpSpPr>
          <a:xfrm>
            <a:off x="2340445" y="6003704"/>
            <a:ext cx="5432700" cy="3233671"/>
            <a:chOff x="7619449" y="6877029"/>
            <a:chExt cx="5432700" cy="3233671"/>
          </a:xfrm>
        </p:grpSpPr>
        <p:pic>
          <p:nvPicPr>
            <p:cNvPr id="2233" name="Google Shape;2233;g2297814f4af_0_44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77786" y="7690053"/>
              <a:ext cx="5116130" cy="2420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4" name="Google Shape;2234;g2297814f4af_0_4457"/>
            <p:cNvSpPr txBox="1"/>
            <p:nvPr/>
          </p:nvSpPr>
          <p:spPr>
            <a:xfrm>
              <a:off x="7619449" y="6877029"/>
              <a:ext cx="5432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Sigmoid function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5" name="Google Shape;2235;g2297814f4af_0_4457"/>
          <p:cNvGrpSpPr/>
          <p:nvPr/>
        </p:nvGrpSpPr>
        <p:grpSpPr>
          <a:xfrm>
            <a:off x="9258576" y="5934992"/>
            <a:ext cx="6394200" cy="3371090"/>
            <a:chOff x="13532955" y="6877029"/>
            <a:chExt cx="6394200" cy="3371090"/>
          </a:xfrm>
        </p:grpSpPr>
        <p:pic>
          <p:nvPicPr>
            <p:cNvPr id="2236" name="Google Shape;2236;g2297814f4af_0_44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230127" y="7690053"/>
              <a:ext cx="5116132" cy="2558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7" name="Google Shape;2237;g2297814f4af_0_4457"/>
            <p:cNvSpPr txBox="1"/>
            <p:nvPr/>
          </p:nvSpPr>
          <p:spPr>
            <a:xfrm>
              <a:off x="13532955" y="6877029"/>
              <a:ext cx="6394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Rectified linear unit (ReLU)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38" name="Google Shape;2238;g2297814f4af_0_44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5954" y="9755487"/>
            <a:ext cx="3479450" cy="1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g2297814f4af_0_44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5475" y="9514827"/>
            <a:ext cx="3123700" cy="14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2297814f4af_0_3114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2245" name="Google Shape;2245;g2297814f4af_0_3114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MLP(Multi Layer Perceptron)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2297814f4af_0_449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</a:t>
            </a:r>
            <a:r>
              <a:rPr lang="ko-KR">
                <a:solidFill>
                  <a:srgbClr val="4700A8"/>
                </a:solidFill>
              </a:rPr>
              <a:t>MLP(Multi Layer Perceptron)</a:t>
            </a:r>
            <a:endParaRPr>
              <a:solidFill>
                <a:srgbClr val="4700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251" name="Google Shape;2251;g2297814f4af_0_449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논리게이트</a:t>
            </a:r>
            <a:endParaRPr b="1"/>
          </a:p>
        </p:txBody>
      </p:sp>
      <p:sp>
        <p:nvSpPr>
          <p:cNvPr id="2252" name="Google Shape;2252;g2297814f4af_0_449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53" name="Google Shape;2253;g2297814f4af_0_4498"/>
          <p:cNvSpPr txBox="1"/>
          <p:nvPr/>
        </p:nvSpPr>
        <p:spPr>
          <a:xfrm>
            <a:off x="1279575" y="2586150"/>
            <a:ext cx="18560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논리게이트는 하나 이상의 입력값(T/F)에 대해 논리 연산을 수행하여 하나의 출력값을 얻는 전자회로 </a:t>
            </a:r>
            <a:br>
              <a:rPr lang="ko-KR" sz="32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AND, OR, NOT의 기본 대수들을 결합하여 복합적인 논리 기능을 수행함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254" name="Google Shape;2254;g2297814f4af_0_4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600" y="5231375"/>
            <a:ext cx="6823900" cy="4199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5" name="Google Shape;2255;g2297814f4af_0_4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3550" y="5231375"/>
            <a:ext cx="6823900" cy="42844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6" name="Google Shape;2256;g2297814f4af_0_4498"/>
          <p:cNvSpPr txBox="1"/>
          <p:nvPr/>
        </p:nvSpPr>
        <p:spPr>
          <a:xfrm>
            <a:off x="3478550" y="96409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3600">
                <a:solidFill>
                  <a:schemeClr val="dk1"/>
                </a:solidFill>
              </a:rPr>
              <a:t>AND gate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2257" name="Google Shape;2257;g2297814f4af_0_4498"/>
          <p:cNvSpPr txBox="1"/>
          <p:nvPr/>
        </p:nvSpPr>
        <p:spPr>
          <a:xfrm>
            <a:off x="12160350" y="94732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</a:rPr>
              <a:t>OR</a:t>
            </a:r>
            <a:r>
              <a:rPr b="1" lang="ko-KR" sz="3600">
                <a:solidFill>
                  <a:schemeClr val="dk1"/>
                </a:solidFill>
              </a:rPr>
              <a:t> gate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2258" name="Google Shape;2258;g2297814f4af_0_4498"/>
          <p:cNvSpPr txBox="1"/>
          <p:nvPr/>
        </p:nvSpPr>
        <p:spPr>
          <a:xfrm>
            <a:off x="14272600" y="10603775"/>
            <a:ext cx="43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https://blog.naver.com/tjdtnsu/221370049494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2297814f4af_0_451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</a:t>
            </a:r>
            <a:r>
              <a:rPr lang="ko-KR">
                <a:solidFill>
                  <a:srgbClr val="4700A8"/>
                </a:solidFill>
              </a:rPr>
              <a:t>MLP(Multi Layer Perceptron)</a:t>
            </a:r>
            <a:endParaRPr>
              <a:solidFill>
                <a:srgbClr val="4700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264" name="Google Shape;2264;g2297814f4af_0_451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논리게이트</a:t>
            </a:r>
            <a:endParaRPr b="1"/>
          </a:p>
        </p:txBody>
      </p:sp>
      <p:sp>
        <p:nvSpPr>
          <p:cNvPr id="2265" name="Google Shape;2265;g2297814f4af_0_451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66" name="Google Shape;2266;g2297814f4af_0_4514"/>
          <p:cNvSpPr txBox="1"/>
          <p:nvPr/>
        </p:nvSpPr>
        <p:spPr>
          <a:xfrm>
            <a:off x="1279575" y="2586150"/>
            <a:ext cx="18560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논리게이트는 하나 이상의 입력값(T/F)에 대해 논리 연산을 수행하여 하나의 출력값을 얻는 전자회로 </a:t>
            </a:r>
            <a:br>
              <a:rPr lang="ko-KR" sz="32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AND, OR, NOT의 기본 대수들을 결합하여 복합적인 논리 기능을 수행함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267" name="Google Shape;2267;g2297814f4af_0_4514"/>
          <p:cNvSpPr txBox="1"/>
          <p:nvPr/>
        </p:nvSpPr>
        <p:spPr>
          <a:xfrm>
            <a:off x="3478550" y="96409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</a:rPr>
              <a:t>NOT</a:t>
            </a:r>
            <a:r>
              <a:rPr b="1" lang="ko-KR" sz="3600">
                <a:solidFill>
                  <a:schemeClr val="dk1"/>
                </a:solidFill>
              </a:rPr>
              <a:t> gate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2268" name="Google Shape;2268;g2297814f4af_0_4514"/>
          <p:cNvSpPr txBox="1"/>
          <p:nvPr/>
        </p:nvSpPr>
        <p:spPr>
          <a:xfrm>
            <a:off x="12398900" y="96409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</a:rPr>
              <a:t> NAND</a:t>
            </a:r>
            <a:r>
              <a:rPr b="1" lang="ko-KR" sz="3600">
                <a:solidFill>
                  <a:schemeClr val="dk1"/>
                </a:solidFill>
              </a:rPr>
              <a:t> gate</a:t>
            </a:r>
            <a:endParaRPr b="1" sz="3600">
              <a:solidFill>
                <a:schemeClr val="dk1"/>
              </a:solidFill>
            </a:endParaRPr>
          </a:p>
        </p:txBody>
      </p:sp>
      <p:pic>
        <p:nvPicPr>
          <p:cNvPr id="2269" name="Google Shape;2269;g2297814f4af_0_4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438" y="5729875"/>
            <a:ext cx="6742225" cy="3497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0" name="Google Shape;2270;g2297814f4af_0_4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0874" y="5729875"/>
            <a:ext cx="6399063" cy="3497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1" name="Google Shape;2271;g2297814f4af_0_4514"/>
          <p:cNvSpPr txBox="1"/>
          <p:nvPr/>
        </p:nvSpPr>
        <p:spPr>
          <a:xfrm>
            <a:off x="14272600" y="10603775"/>
            <a:ext cx="43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https://blog.naver.com/tjdtnsu/221370049494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2297814f4af_0_448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</a:t>
            </a:r>
            <a:r>
              <a:rPr lang="ko-KR"/>
              <a:t>. </a:t>
            </a:r>
            <a:r>
              <a:rPr lang="ko-KR">
                <a:solidFill>
                  <a:srgbClr val="4700A8"/>
                </a:solidFill>
              </a:rPr>
              <a:t>MLP(Multi Layer Perceptron)</a:t>
            </a:r>
            <a:endParaRPr>
              <a:solidFill>
                <a:srgbClr val="4700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277" name="Google Shape;2277;g2297814f4af_0_448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MLP 등장배경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78" name="Google Shape;2278;g2297814f4af_0_448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79" name="Google Shape;2279;g2297814f4af_0_4480"/>
          <p:cNvSpPr txBox="1"/>
          <p:nvPr/>
        </p:nvSpPr>
        <p:spPr>
          <a:xfrm>
            <a:off x="1478375" y="2625900"/>
            <a:ext cx="15626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ko-KR" sz="3200"/>
              <a:t>SLP(Single Layer Perceptron)</a:t>
            </a:r>
            <a:r>
              <a:rPr b="1" lang="ko-KR" sz="3200"/>
              <a:t>의 한계점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XOR 논리게이트 문제를 풀 수 없다.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descr="벡터 그래픽, 빛이(가) 표시된 사진&#10;&#10;자동 생성된 설명" id="2280" name="Google Shape;2280;g2297814f4af_0_4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701" y="5012699"/>
            <a:ext cx="5845257" cy="492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g2297814f4af_0_4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500" y="5012700"/>
            <a:ext cx="8083501" cy="49247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2" name="Google Shape;2282;g2297814f4af_0_4480"/>
          <p:cNvSpPr txBox="1"/>
          <p:nvPr/>
        </p:nvSpPr>
        <p:spPr>
          <a:xfrm>
            <a:off x="14272600" y="10603775"/>
            <a:ext cx="43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https://blog.naver.com/tjdtnsu/221370049494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1494fb4fa4a_0_330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1588" name="Google Shape;1588;g1494fb4fa4a_0_3307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인공지</a:t>
            </a:r>
            <a:r>
              <a:rPr lang="ko-KR"/>
              <a:t>능, 머신러닝, 딥러닝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2297814f4af_0_453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</a:t>
            </a:r>
            <a:r>
              <a:rPr lang="ko-KR">
                <a:solidFill>
                  <a:srgbClr val="4700A8"/>
                </a:solidFill>
              </a:rPr>
              <a:t>MLP(Multi Layer Perceptron)</a:t>
            </a:r>
            <a:endParaRPr>
              <a:solidFill>
                <a:srgbClr val="4700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288" name="Google Shape;2288;g2297814f4af_0_453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MLP 등장배경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89" name="Google Shape;2289;g2297814f4af_0_453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90" name="Google Shape;2290;g2297814f4af_0_4533"/>
          <p:cNvSpPr txBox="1"/>
          <p:nvPr/>
        </p:nvSpPr>
        <p:spPr>
          <a:xfrm>
            <a:off x="1478375" y="2625900"/>
            <a:ext cx="15626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ko-KR" sz="3200"/>
              <a:t>SLP(Single Layer Perceptron)의 한계점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XOR 논리게이트 문제를 풀 수 없다.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descr="벡터 그래픽, 빛이(가) 표시된 사진&#10;&#10;자동 생성된 설명" id="2291" name="Google Shape;2291;g2297814f4af_0_4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701" y="5012699"/>
            <a:ext cx="5845257" cy="492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g2297814f4af_0_45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500" y="5012700"/>
            <a:ext cx="8083501" cy="49247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3" name="Google Shape;2293;g2297814f4af_0_4533"/>
          <p:cNvSpPr txBox="1"/>
          <p:nvPr/>
        </p:nvSpPr>
        <p:spPr>
          <a:xfrm>
            <a:off x="14272600" y="10603775"/>
            <a:ext cx="43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https://blog.naver.com/tjdtnsu/221370049494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4" name="Google Shape;2294;g2297814f4af_0_4533"/>
          <p:cNvCxnSpPr/>
          <p:nvPr/>
        </p:nvCxnSpPr>
        <p:spPr>
          <a:xfrm flipH="1">
            <a:off x="11522244" y="4945471"/>
            <a:ext cx="2207700" cy="6270300"/>
          </a:xfrm>
          <a:prstGeom prst="straightConnector1">
            <a:avLst/>
          </a:prstGeom>
          <a:noFill/>
          <a:ln cap="flat" cmpd="sng" w="762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5" name="Google Shape;2295;g2297814f4af_0_4533"/>
          <p:cNvSpPr txBox="1"/>
          <p:nvPr/>
        </p:nvSpPr>
        <p:spPr>
          <a:xfrm>
            <a:off x="13177130" y="7903175"/>
            <a:ext cx="42183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9525" lIns="59525" spcFirstLastPara="1" rIns="59525" wrap="square" tIns="595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C00000"/>
                </a:solidFill>
              </a:rPr>
              <a:t>문제를 풀 수 없다.</a:t>
            </a:r>
            <a:endParaRPr b="1" i="0" sz="36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2297814f4af_0_454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</a:t>
            </a:r>
            <a:r>
              <a:rPr lang="ko-KR">
                <a:solidFill>
                  <a:srgbClr val="4700A8"/>
                </a:solidFill>
              </a:rPr>
              <a:t>MLP(Multi Layer Perceptron)</a:t>
            </a:r>
            <a:endParaRPr>
              <a:solidFill>
                <a:srgbClr val="4700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301" name="Google Shape;2301;g2297814f4af_0_454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MLP 등장배경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02" name="Google Shape;2302;g2297814f4af_0_454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03" name="Google Shape;2303;g2297814f4af_0_4545"/>
          <p:cNvSpPr txBox="1"/>
          <p:nvPr/>
        </p:nvSpPr>
        <p:spPr>
          <a:xfrm>
            <a:off x="1478375" y="2625900"/>
            <a:ext cx="15626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ko-KR" sz="3200"/>
              <a:t>SLP(Single Layer Perceptron)의 한계점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XOR 논리게이트 문제를 풀 수 없다.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descr="벡터 그래픽, 빛이(가) 표시된 사진&#10;&#10;자동 생성된 설명" id="2304" name="Google Shape;2304;g2297814f4af_0_4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701" y="5012699"/>
            <a:ext cx="5845257" cy="492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g2297814f4af_0_4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500" y="5012700"/>
            <a:ext cx="8083501" cy="49247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6" name="Google Shape;2306;g2297814f4af_0_4545"/>
          <p:cNvSpPr txBox="1"/>
          <p:nvPr/>
        </p:nvSpPr>
        <p:spPr>
          <a:xfrm>
            <a:off x="14272600" y="10603775"/>
            <a:ext cx="43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https://blog.naver.com/tjdtnsu/221370049494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7" name="Google Shape;2307;g2297814f4af_0_4545"/>
          <p:cNvCxnSpPr/>
          <p:nvPr/>
        </p:nvCxnSpPr>
        <p:spPr>
          <a:xfrm flipH="1">
            <a:off x="10120005" y="4873549"/>
            <a:ext cx="3348300" cy="5825100"/>
          </a:xfrm>
          <a:prstGeom prst="straightConnector1">
            <a:avLst/>
          </a:prstGeom>
          <a:noFill/>
          <a:ln cap="flat" cmpd="sng" w="762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8" name="Google Shape;2308;g2297814f4af_0_4545"/>
          <p:cNvSpPr txBox="1"/>
          <p:nvPr/>
        </p:nvSpPr>
        <p:spPr>
          <a:xfrm>
            <a:off x="14091530" y="7743425"/>
            <a:ext cx="42183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9525" lIns="59525" spcFirstLastPara="1" rIns="59525" wrap="square" tIns="595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C00000"/>
                </a:solidFill>
              </a:rPr>
              <a:t>2개로 가능하긴 함</a:t>
            </a:r>
            <a:endParaRPr b="1" i="0" sz="36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9" name="Google Shape;2309;g2297814f4af_0_4545"/>
          <p:cNvCxnSpPr/>
          <p:nvPr/>
        </p:nvCxnSpPr>
        <p:spPr>
          <a:xfrm flipH="1">
            <a:off x="11430825" y="5474675"/>
            <a:ext cx="4194300" cy="5744700"/>
          </a:xfrm>
          <a:prstGeom prst="straightConnector1">
            <a:avLst/>
          </a:prstGeom>
          <a:noFill/>
          <a:ln cap="flat" cmpd="sng" w="762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2297814f4af_0_455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</a:t>
            </a:r>
            <a:r>
              <a:rPr lang="ko-KR">
                <a:solidFill>
                  <a:srgbClr val="4700A8"/>
                </a:solidFill>
              </a:rPr>
              <a:t>MLP(Multi Layer Perceptron)</a:t>
            </a:r>
            <a:endParaRPr>
              <a:solidFill>
                <a:srgbClr val="4700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315" name="Google Shape;2315;g2297814f4af_0_455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Multi Layer Perceptron (MLP)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16" name="Google Shape;2316;g2297814f4af_0_455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17" name="Google Shape;2317;g2297814f4af_0_4558"/>
          <p:cNvSpPr txBox="1"/>
          <p:nvPr/>
        </p:nvSpPr>
        <p:spPr>
          <a:xfrm>
            <a:off x="1478375" y="2625900"/>
            <a:ext cx="18143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퍼셉트론을 여러 층으로 쌓아 올린 순방향 인공 신경망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입력층, 은닉층, 출력층으로 구성되며, 각 층에서는 활성 함수를 통해 입력을 처리함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318" name="Google Shape;2318;g2297814f4af_0_4558"/>
          <p:cNvPicPr preferRelativeResize="0"/>
          <p:nvPr/>
        </p:nvPicPr>
        <p:blipFill rotWithShape="1">
          <a:blip r:embed="rId3">
            <a:alphaModFix/>
          </a:blip>
          <a:srcRect b="0" l="47257" r="0" t="0"/>
          <a:stretch/>
        </p:blipFill>
        <p:spPr>
          <a:xfrm>
            <a:off x="1596075" y="5070925"/>
            <a:ext cx="5730275" cy="437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g2297814f4af_0_45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75" y="4566400"/>
            <a:ext cx="5730272" cy="582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g2297814f4af_0_4558"/>
          <p:cNvSpPr txBox="1"/>
          <p:nvPr/>
        </p:nvSpPr>
        <p:spPr>
          <a:xfrm>
            <a:off x="9455425" y="10603775"/>
            <a:ext cx="106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https://www.pycodemates.com/2023/01/multi-layer-perceptron-a-complete-overview.html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https://www.geeksforgeeks.org/multi-layer-perceptron-learning-in-tensorflow/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21" name="Google Shape;2321;g2297814f4af_0_45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33101" y="5903513"/>
            <a:ext cx="5237825" cy="283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g2297814f4af_0_4558"/>
          <p:cNvSpPr/>
          <p:nvPr/>
        </p:nvSpPr>
        <p:spPr>
          <a:xfrm>
            <a:off x="14963700" y="5070925"/>
            <a:ext cx="1000500" cy="4011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g2297814f4af_0_4558"/>
          <p:cNvSpPr/>
          <p:nvPr/>
        </p:nvSpPr>
        <p:spPr>
          <a:xfrm>
            <a:off x="16199463" y="5070925"/>
            <a:ext cx="1513800" cy="4011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g2297814f4af_0_4558"/>
          <p:cNvSpPr/>
          <p:nvPr/>
        </p:nvSpPr>
        <p:spPr>
          <a:xfrm>
            <a:off x="17945450" y="5070925"/>
            <a:ext cx="1000500" cy="4011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2297814f4af_0_457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</a:t>
            </a:r>
            <a:r>
              <a:rPr lang="ko-KR">
                <a:solidFill>
                  <a:srgbClr val="4700A8"/>
                </a:solidFill>
              </a:rPr>
              <a:t>MLP(Multi Layer Perceptron)</a:t>
            </a:r>
            <a:endParaRPr>
              <a:solidFill>
                <a:srgbClr val="4700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330" name="Google Shape;2330;g2297814f4af_0_457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Multi Layer Perceptron (MLP)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31" name="Google Shape;2331;g2297814f4af_0_457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32" name="Google Shape;2332;g2297814f4af_0_4573"/>
          <p:cNvSpPr txBox="1"/>
          <p:nvPr/>
        </p:nvSpPr>
        <p:spPr>
          <a:xfrm>
            <a:off x="1478375" y="2625900"/>
            <a:ext cx="18143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이때, Layer의 갯수에 따라 다음과 같이 부르는 용어가 다르다. </a:t>
            </a:r>
            <a:endParaRPr b="1" sz="3200"/>
          </a:p>
        </p:txBody>
      </p:sp>
      <p:pic>
        <p:nvPicPr>
          <p:cNvPr id="2333" name="Google Shape;2333;g2297814f4af_0_4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00" y="4486100"/>
            <a:ext cx="13764300" cy="4928318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Google Shape;2334;g2297814f4af_0_4573"/>
          <p:cNvSpPr txBox="1"/>
          <p:nvPr/>
        </p:nvSpPr>
        <p:spPr>
          <a:xfrm>
            <a:off x="9203625" y="10376450"/>
            <a:ext cx="992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https://www.analyticsvidhya.com/blog/2021/05/artificial-neural-networks-25-questions-to-test-your-skills-on-ann/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</a:t>
            </a:r>
            <a:r>
              <a:rPr lang="ko-KR"/>
              <a:t>능, 머신러닝 , 딥러닝</a:t>
            </a:r>
            <a:endParaRPr/>
          </a:p>
        </p:txBody>
      </p:sp>
      <p:sp>
        <p:nvSpPr>
          <p:cNvPr id="1594" name="Google Shape;1594;p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인공지능</a:t>
            </a:r>
            <a:endParaRPr/>
          </a:p>
        </p:txBody>
      </p:sp>
      <p:sp>
        <p:nvSpPr>
          <p:cNvPr id="1595" name="Google Shape;1595;p2"/>
          <p:cNvSpPr txBox="1"/>
          <p:nvPr>
            <p:ph idx="12" type="sldNum"/>
          </p:nvPr>
        </p:nvSpPr>
        <p:spPr>
          <a:xfrm>
            <a:off x="1516035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96" name="Google Shape;1596;p2"/>
          <p:cNvSpPr txBox="1"/>
          <p:nvPr>
            <p:ph idx="3" type="body"/>
          </p:nvPr>
        </p:nvSpPr>
        <p:spPr>
          <a:xfrm>
            <a:off x="1274618" y="3149601"/>
            <a:ext cx="13866267" cy="6908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인공 지능 (AI, Artificial Intelligence)은 점진적인 </a:t>
            </a:r>
            <a:r>
              <a:rPr b="1" lang="ko-KR" sz="3200">
                <a:solidFill>
                  <a:srgbClr val="4F4FFC"/>
                </a:solidFill>
              </a:rPr>
              <a:t>학습 알고리즘을 통해 스스로를 개선</a:t>
            </a:r>
            <a:r>
              <a:rPr lang="ko-KR" sz="3200"/>
              <a:t>하고 데이터가 프로그래밍을 수행하도록 지원합니다.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97" name="Google Shape;159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4850" y="4097775"/>
            <a:ext cx="5863224" cy="586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2297814f4af_0_138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1.인공지능, 머신러닝 , 딥러닝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603" name="Google Shape;1603;g2297814f4af_0_138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함수란?</a:t>
            </a:r>
            <a:endParaRPr/>
          </a:p>
        </p:txBody>
      </p:sp>
      <p:sp>
        <p:nvSpPr>
          <p:cNvPr id="1604" name="Google Shape;1604;g2297814f4af_0_138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05" name="Google Shape;1605;g2297814f4af_0_1387"/>
          <p:cNvSpPr txBox="1"/>
          <p:nvPr>
            <p:ph idx="3" type="body"/>
          </p:nvPr>
        </p:nvSpPr>
        <p:spPr>
          <a:xfrm>
            <a:off x="1655400" y="3246800"/>
            <a:ext cx="140061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4F4FFC"/>
                </a:solidFill>
              </a:rPr>
              <a:t>고등학교 기준, x를 y로 이동시켜주는 이동수단</a:t>
            </a:r>
            <a:endParaRPr b="1" sz="3200">
              <a:solidFill>
                <a:srgbClr val="4F4FF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606" name="Google Shape;1606;g2297814f4af_0_1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625" y="4185800"/>
            <a:ext cx="8642725" cy="39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g2297814f4af_0_1387"/>
          <p:cNvSpPr txBox="1"/>
          <p:nvPr/>
        </p:nvSpPr>
        <p:spPr>
          <a:xfrm>
            <a:off x="627150" y="106073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https://brunch.co.kr/@kerow1004/6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2022-03-22T05:36:45Z</dcterms:created>
  <dc:creator>hyejeong</dc:creator>
</cp:coreProperties>
</file>